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_rels/slideMaster1.xml.rels" ContentType="application/vnd.openxmlformats-package.relationships+xml"/>
  <Override PartName="/ppt/slideMasters/_rels/slideMaster2.xml.rels" ContentType="application/vnd.openxmlformats-package.relationships+xml"/>
  <Override PartName="/ppt/slideMasters/_rels/slideMaster3.xml.rels" ContentType="application/vnd.openxmlformats-package.relationships+xml"/>
  <Override PartName="/ppt/slideMasters/_rels/slideMaster4.xml.rels" ContentType="application/vnd.openxmlformats-package.relationships+xml"/>
  <Override PartName="/ppt/slideMasters/_rels/slideMaster5.xml.rels" ContentType="application/vnd.openxmlformats-package.relationships+xml"/>
  <Override PartName="/ppt/slideMasters/_rels/slideMaster6.xml.rels" ContentType="application/vnd.openxmlformats-package.relationships+xml"/>
  <Override PartName="/ppt/slideMasters/_rels/slideMaster7.xml.rels" ContentType="application/vnd.openxmlformats-package.relationships+xml"/>
  <Override PartName="/ppt/slideMasters/_rels/slideMaster8.xml.rels" ContentType="application/vnd.openxmlformats-package.relationships+xml"/>
  <Override PartName="/ppt/slideMasters/_rels/slideMaster9.xml.rels" ContentType="application/vnd.openxmlformats-package.relationships+xml"/>
  <Override PartName="/ppt/slideMasters/_rels/slideMaster10.xml.rels" ContentType="application/vnd.openxmlformats-package.relationships+xml"/>
  <Override PartName="/ppt/slideMasters/_rels/slideMaster11.xml.rels" ContentType="application/vnd.openxmlformats-package.relationships+xml"/>
  <Override PartName="/ppt/notesMasters/notesMaster1.xml" ContentType="application/vnd.openxmlformats-officedocument.presentationml.notesMaster+xml"/>
  <Override PartName="/ppt/notesMasters/_rels/notesMaster1.xml.rels" ContentType="application/vnd.openxmlformats-package.relationship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notesSlides/notesSlide3.xml" ContentType="application/vnd.openxmlformats-officedocument.presentationml.notesSlide+xml"/>
  <Override PartName="/ppt/notesSlides/_rels/notesSlide3.xml.rels" ContentType="application/vnd.openxmlformats-package.relationship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_rels/slideLayout1.xml.rels" ContentType="application/vnd.openxmlformats-package.relationships+xml"/>
  <Override PartName="/ppt/slideLayouts/_rels/slideLayout2.xml.rels" ContentType="application/vnd.openxmlformats-package.relationships+xml"/>
  <Override PartName="/ppt/slideLayouts/_rels/slideLayout3.xml.rels" ContentType="application/vnd.openxmlformats-package.relationships+xml"/>
  <Override PartName="/ppt/slideLayouts/_rels/slideLayout4.xml.rels" ContentType="application/vnd.openxmlformats-package.relationships+xml"/>
  <Override PartName="/ppt/slideLayouts/_rels/slideLayout5.xml.rels" ContentType="application/vnd.openxmlformats-package.relationships+xml"/>
  <Override PartName="/ppt/slideLayouts/_rels/slideLayout6.xml.rels" ContentType="application/vnd.openxmlformats-package.relationships+xml"/>
  <Override PartName="/ppt/slideLayouts/_rels/slideLayout7.xml.rels" ContentType="application/vnd.openxmlformats-package.relationships+xml"/>
  <Override PartName="/ppt/slideLayouts/_rels/slideLayout8.xml.rels" ContentType="application/vnd.openxmlformats-package.relationships+xml"/>
  <Override PartName="/ppt/slideLayouts/_rels/slideLayout9.xml.rels" ContentType="application/vnd.openxmlformats-package.relationships+xml"/>
  <Override PartName="/ppt/slideLayouts/_rels/slideLayout10.xml.rels" ContentType="application/vnd.openxmlformats-package.relationships+xml"/>
  <Override PartName="/ppt/slideLayouts/_rels/slideLayout11.xml.rels" ContentType="application/vnd.openxmlformats-package.relationships+xml"/>
  <Override PartName="/ppt/slideLayouts/_rels/slideLayout12.xml.rels" ContentType="application/vnd.openxmlformats-package.relationships+xml"/>
  <Override PartName="/ppt/slideLayouts/_rels/slideLayout13.xml.rels" ContentType="application/vnd.openxmlformats-package.relationships+xml"/>
  <Override PartName="/ppt/slideLayouts/_rels/slideLayout14.xml.rels" ContentType="application/vnd.openxmlformats-package.relationships+xml"/>
  <Override PartName="/ppt/slideLayouts/_rels/slideLayout15.xml.rels" ContentType="application/vnd.openxmlformats-package.relationships+xml"/>
  <Override PartName="/ppt/slideLayouts/_rels/slideLayout16.xml.rels" ContentType="application/vnd.openxmlformats-package.relationships+xml"/>
  <Override PartName="/ppt/slideLayouts/_rels/slideLayout17.xml.rels" ContentType="application/vnd.openxmlformats-package.relationships+xml"/>
  <Override PartName="/ppt/slideLayouts/_rels/slideLayout18.xml.rels" ContentType="application/vnd.openxmlformats-package.relationshi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_rels/slide1.xml.rels" ContentType="application/vnd.openxmlformats-package.relationships+xml"/>
  <Override PartName="/ppt/slides/_rels/slide2.xml.rels" ContentType="application/vnd.openxmlformats-package.relationships+xml"/>
  <Override PartName="/ppt/slides/_rels/slide3.xml.rels" ContentType="application/vnd.openxmlformats-package.relationships+xml"/>
  <Override PartName="/ppt/slides/_rels/slide4.xml.rels" ContentType="application/vnd.openxmlformats-package.relationships+xml"/>
  <Override PartName="/ppt/slides/_rels/slide5.xml.rels" ContentType="application/vnd.openxmlformats-package.relationships+xml"/>
  <Override PartName="/ppt/slides/_rels/slide6.xml.rels" ContentType="application/vnd.openxmlformats-package.relationships+xml"/>
  <Override PartName="/ppt/slides/_rels/slide7.xml.rels" ContentType="application/vnd.openxmlformats-package.relationships+xml"/>
  <Override PartName="/ppt/slides/_rels/slide8.xml.rels" ContentType="application/vnd.openxmlformats-package.relationships+xml"/>
  <Override PartName="/ppt/slides/_rels/slide9.xml.rels" ContentType="application/vnd.openxmlformats-package.relationships+xml"/>
  <Override PartName="/ppt/slides/_rels/slide10.xml.rels" ContentType="application/vnd.openxmlformats-package.relationships+xml"/>
  <Override PartName="/ppt/slides/_rels/slide11.xml.rels" ContentType="application/vnd.openxmlformats-package.relationships+xml"/>
  <Override PartName="/ppt/media/image57.png" ContentType="image/png"/>
  <Override PartName="/ppt/media/image1.png" ContentType="image/png"/>
  <Override PartName="/ppt/media/image58.png" ContentType="image/png"/>
  <Override PartName="/ppt/media/image2.png" ContentType="image/png"/>
  <Override PartName="/ppt/media/image48.png" ContentType="image/png"/>
  <Override PartName="/ppt/media/image3.jpeg" ContentType="image/jpeg"/>
  <Override PartName="/ppt/media/image5.png" ContentType="image/png"/>
  <Override PartName="/ppt/media/image71.png" ContentType="image/png"/>
  <Override PartName="/ppt/media/image70.png" ContentType="image/png"/>
  <Override PartName="/ppt/media/image4.png" ContentType="image/png"/>
  <Override PartName="/ppt/media/image72.png" ContentType="image/png"/>
  <Override PartName="/ppt/media/image6.png" ContentType="image/png"/>
  <Override PartName="/ppt/media/image73.png" ContentType="image/png"/>
  <Override PartName="/ppt/media/image7.png" ContentType="image/png"/>
  <Override PartName="/ppt/media/image74.png" ContentType="image/png"/>
  <Override PartName="/ppt/media/image8.png" ContentType="image/png"/>
  <Override PartName="/ppt/media/image75.png" ContentType="image/png"/>
  <Override PartName="/ppt/media/image9.png" ContentType="image/png"/>
  <Override PartName="/ppt/media/image10.png" ContentType="image/png"/>
  <Override PartName="/ppt/media/image11.png" ContentType="image/png"/>
  <Override PartName="/ppt/media/image12.png" ContentType="image/png"/>
  <Override PartName="/ppt/media/image13.png" ContentType="image/png"/>
  <Override PartName="/ppt/media/image14.png" ContentType="image/png"/>
  <Override PartName="/ppt/media/image15.png" ContentType="image/png"/>
  <Override PartName="/ppt/media/image16.png" ContentType="image/png"/>
  <Override PartName="/ppt/media/image17.png" ContentType="image/png"/>
  <Override PartName="/ppt/media/image18.png" ContentType="image/png"/>
  <Override PartName="/ppt/media/image19.png" ContentType="image/png"/>
  <Override PartName="/ppt/media/image20.png" ContentType="image/png"/>
  <Override PartName="/ppt/media/image21.png" ContentType="image/png"/>
  <Override PartName="/ppt/media/image22.png" ContentType="image/png"/>
  <Override PartName="/ppt/media/image23.png" ContentType="image/png"/>
  <Override PartName="/ppt/media/image24.png" ContentType="image/png"/>
  <Override PartName="/ppt/media/image25.png" ContentType="image/png"/>
  <Override PartName="/ppt/media/image26.png" ContentType="image/png"/>
  <Override PartName="/ppt/media/image27.png" ContentType="image/png"/>
  <Override PartName="/ppt/media/image28.png" ContentType="image/png"/>
  <Override PartName="/ppt/media/image29.png" ContentType="image/png"/>
  <Override PartName="/ppt/media/image30.png" ContentType="image/png"/>
  <Override PartName="/ppt/media/image31.png" ContentType="image/png"/>
  <Override PartName="/ppt/media/image32.png" ContentType="image/png"/>
  <Override PartName="/ppt/media/image33.png" ContentType="image/png"/>
  <Override PartName="/ppt/media/image34.png" ContentType="image/png"/>
  <Override PartName="/ppt/media/image35.png" ContentType="image/png"/>
  <Override PartName="/ppt/media/image36.png" ContentType="image/png"/>
  <Override PartName="/ppt/media/image37.png" ContentType="image/png"/>
  <Override PartName="/ppt/media/image38.png" ContentType="image/png"/>
  <Override PartName="/ppt/media/image39.png" ContentType="image/png"/>
  <Override PartName="/ppt/media/image40.png" ContentType="image/png"/>
  <Override PartName="/ppt/media/image41.png" ContentType="image/png"/>
  <Override PartName="/ppt/media/image42.png" ContentType="image/png"/>
  <Override PartName="/ppt/media/image43.png" ContentType="image/png"/>
  <Override PartName="/ppt/media/image44.png" ContentType="image/png"/>
  <Override PartName="/ppt/media/image45.png" ContentType="image/png"/>
  <Override PartName="/ppt/media/image46.png" ContentType="image/png"/>
  <Override PartName="/ppt/media/image47.png" ContentType="image/png"/>
  <Override PartName="/ppt/media/image49.png" ContentType="image/png"/>
  <Override PartName="/ppt/media/image50.png" ContentType="image/png"/>
  <Override PartName="/ppt/media/image51.png" ContentType="image/png"/>
  <Override PartName="/ppt/media/image52.png" ContentType="image/png"/>
  <Override PartName="/ppt/media/image53.png" ContentType="image/png"/>
  <Override PartName="/ppt/media/image54.png" ContentType="image/png"/>
  <Override PartName="/ppt/media/image55.png" ContentType="image/png"/>
  <Override PartName="/ppt/media/image56.png" ContentType="image/png"/>
  <Override PartName="/ppt/media/image59.png" ContentType="image/png"/>
  <Override PartName="/ppt/media/image60.png" ContentType="image/png"/>
  <Override PartName="/ppt/media/image61.png" ContentType="image/png"/>
  <Override PartName="/ppt/media/image62.png" ContentType="image/png"/>
  <Override PartName="/ppt/media/image63.png" ContentType="image/png"/>
  <Override PartName="/ppt/media/image64.png" ContentType="image/png"/>
  <Override PartName="/ppt/media/image65.png" ContentType="image/png"/>
  <Override PartName="/ppt/media/image66.png" ContentType="image/png"/>
  <Override PartName="/ppt/media/image67.png" ContentType="image/png"/>
  <Override PartName="/ppt/media/image68.png" ContentType="image/png"/>
  <Override PartName="/ppt/media/image69.png" ContentType="image/png"/>
  <Override PartName="/ppt/presProps.xml" ContentType="application/vnd.openxmlformats-officedocument.presentationml.presProps+xml"/>
  <Override PartName="/ppt/_rels/presentation.xml.rels" ContentType="application/vnd.openxmlformats-package.relationships+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50" r:id="rId3"/>
    <p:sldMasterId id="2147483652" r:id="rId4"/>
    <p:sldMasterId id="2147483654" r:id="rId5"/>
    <p:sldMasterId id="2147483663" r:id="rId6"/>
    <p:sldMasterId id="2147483665" r:id="rId7"/>
    <p:sldMasterId id="2147483667" r:id="rId8"/>
    <p:sldMasterId id="2147483669" r:id="rId9"/>
    <p:sldMasterId id="2147483671" r:id="rId10"/>
    <p:sldMasterId id="2147483673" r:id="rId11"/>
    <p:sldMasterId id="2147483675" r:id="rId12"/>
  </p:sldMasterIdLst>
  <p:notesMasterIdLst>
    <p:notesMasterId r:id="rId13"/>
  </p:notesMasterIdLst>
  <p:sldIdLst>
    <p:sldId id="256" r:id="rId14"/>
    <p:sldId id="257" r:id="rId15"/>
    <p:sldId id="258" r:id="rId16"/>
    <p:sldId id="259" r:id="rId17"/>
    <p:sldId id="260" r:id="rId18"/>
    <p:sldId id="261" r:id="rId19"/>
    <p:sldId id="262" r:id="rId20"/>
    <p:sldId id="263" r:id="rId21"/>
    <p:sldId id="264" r:id="rId22"/>
    <p:sldId id="265" r:id="rId23"/>
    <p:sldId id="266" r:id="rId24"/>
  </p:sldIdLst>
  <p:sldSz cx="6840538" cy="6840538"/>
  <p:notesSz cx="6858000" cy="9144000"/>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slideMaster" Target="slideMasters/slideMaster8.xml"/><Relationship Id="rId10" Type="http://schemas.openxmlformats.org/officeDocument/2006/relationships/slideMaster" Target="slideMasters/slideMaster9.xml"/><Relationship Id="rId11" Type="http://schemas.openxmlformats.org/officeDocument/2006/relationships/slideMaster" Target="slideMasters/slideMaster10.xml"/><Relationship Id="rId12" Type="http://schemas.openxmlformats.org/officeDocument/2006/relationships/slideMaster" Target="slideMasters/slideMaster11.xml"/><Relationship Id="rId13" Type="http://schemas.openxmlformats.org/officeDocument/2006/relationships/notesMaster" Target="notesMasters/notesMaster1.xml"/><Relationship Id="rId14" Type="http://schemas.openxmlformats.org/officeDocument/2006/relationships/slide" Target="slides/slide1.xml"/><Relationship Id="rId15" Type="http://schemas.openxmlformats.org/officeDocument/2006/relationships/slide" Target="slides/slide2.xml"/><Relationship Id="rId16" Type="http://schemas.openxmlformats.org/officeDocument/2006/relationships/slide" Target="slides/slide3.xml"/><Relationship Id="rId17" Type="http://schemas.openxmlformats.org/officeDocument/2006/relationships/slide" Target="slides/slide4.xml"/><Relationship Id="rId18" Type="http://schemas.openxmlformats.org/officeDocument/2006/relationships/slide" Target="slides/slide5.xml"/><Relationship Id="rId19" Type="http://schemas.openxmlformats.org/officeDocument/2006/relationships/slide" Target="slides/slide6.xml"/><Relationship Id="rId20" Type="http://schemas.openxmlformats.org/officeDocument/2006/relationships/slide" Target="slides/slide7.xml"/><Relationship Id="rId21" Type="http://schemas.openxmlformats.org/officeDocument/2006/relationships/slide" Target="slides/slide8.xml"/><Relationship Id="rId22" Type="http://schemas.openxmlformats.org/officeDocument/2006/relationships/slide" Target="slides/slide9.xml"/><Relationship Id="rId23" Type="http://schemas.openxmlformats.org/officeDocument/2006/relationships/slide" Target="slides/slide10.xml"/><Relationship Id="rId24" Type="http://schemas.openxmlformats.org/officeDocument/2006/relationships/slide" Target="slides/slide11.xml"/><Relationship Id="rId25" Type="http://schemas.openxmlformats.org/officeDocument/2006/relationships/presProps" Target="presProps.xml"/>
</Relationships>
</file>

<file path=ppt/notesMasters/_rels/notesMaster1.xml.rels><?xml version="1.0" encoding="UTF-8"?>
<Relationships xmlns="http://schemas.openxmlformats.org/package/2006/relationships"><Relationship Id="rId1" Type="http://schemas.openxmlformats.org/officeDocument/2006/relationships/theme" Target="../theme/theme12.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4" name="PlaceHolder 1"/>
          <p:cNvSpPr>
            <a:spLocks noGrp="1"/>
          </p:cNvSpPr>
          <p:nvPr>
            <p:ph type="sldImg"/>
          </p:nvPr>
        </p:nvSpPr>
        <p:spPr>
          <a:xfrm>
            <a:off x="216000" y="812520"/>
            <a:ext cx="7127280" cy="4008960"/>
          </a:xfrm>
          <a:prstGeom prst="rect">
            <a:avLst/>
          </a:prstGeom>
          <a:noFill/>
          <a:ln w="0">
            <a:noFill/>
          </a:ln>
        </p:spPr>
        <p:txBody>
          <a:bodyPr lIns="0" rIns="0" tIns="0" bIns="0" anchor="ctr">
            <a:noAutofit/>
          </a:bodyPr>
          <a:p>
            <a:r>
              <a:rPr b="0" lang="en-US" sz="1800" strike="noStrike" u="none">
                <a:solidFill>
                  <a:schemeClr val="dk1"/>
                </a:solidFill>
                <a:uFillTx/>
                <a:latin typeface="Aptos"/>
              </a:rPr>
              <a:t>Cliquez pour déplacer la diapo</a:t>
            </a:r>
            <a:endParaRPr b="0" lang="en-US" sz="1800" strike="noStrike" u="none">
              <a:solidFill>
                <a:schemeClr val="dk1"/>
              </a:solidFill>
              <a:uFillTx/>
              <a:latin typeface="Aptos"/>
            </a:endParaRPr>
          </a:p>
        </p:txBody>
      </p:sp>
      <p:sp>
        <p:nvSpPr>
          <p:cNvPr id="75" name="PlaceHolder 2"/>
          <p:cNvSpPr>
            <a:spLocks noGrp="1"/>
          </p:cNvSpPr>
          <p:nvPr>
            <p:ph type="body"/>
          </p:nvPr>
        </p:nvSpPr>
        <p:spPr>
          <a:xfrm>
            <a:off x="756000" y="5078520"/>
            <a:ext cx="6047640" cy="4811040"/>
          </a:xfrm>
          <a:prstGeom prst="rect">
            <a:avLst/>
          </a:prstGeom>
          <a:noFill/>
          <a:ln w="0">
            <a:noFill/>
          </a:ln>
        </p:spPr>
        <p:txBody>
          <a:bodyPr lIns="0" rIns="0" tIns="0" bIns="0" anchor="t">
            <a:noAutofit/>
          </a:bodyPr>
          <a:p>
            <a:pPr marL="216000" indent="-216000">
              <a:buNone/>
            </a:pPr>
            <a:r>
              <a:rPr b="0" lang="fr-FR" sz="2000" strike="noStrike" u="none">
                <a:solidFill>
                  <a:srgbClr val="000000"/>
                </a:solidFill>
                <a:uFillTx/>
                <a:latin typeface="Arial"/>
              </a:rPr>
              <a:t>Cliquez pour modifier le format des notes</a:t>
            </a:r>
            <a:endParaRPr b="0" lang="fr-FR" sz="2000" strike="noStrike" u="none">
              <a:solidFill>
                <a:srgbClr val="000000"/>
              </a:solidFill>
              <a:uFillTx/>
              <a:latin typeface="Arial"/>
            </a:endParaRPr>
          </a:p>
        </p:txBody>
      </p:sp>
      <p:sp>
        <p:nvSpPr>
          <p:cNvPr id="76" name="PlaceHolder 3"/>
          <p:cNvSpPr>
            <a:spLocks noGrp="1"/>
          </p:cNvSpPr>
          <p:nvPr>
            <p:ph type="hdr"/>
          </p:nvPr>
        </p:nvSpPr>
        <p:spPr>
          <a:xfrm>
            <a:off x="0" y="0"/>
            <a:ext cx="3280680" cy="534240"/>
          </a:xfrm>
          <a:prstGeom prst="rect">
            <a:avLst/>
          </a:prstGeom>
          <a:noFill/>
          <a:ln w="0">
            <a:noFill/>
          </a:ln>
        </p:spPr>
        <p:txBody>
          <a:bodyPr lIns="0" rIns="0" tIns="0" bIns="0" anchor="t">
            <a:noAutofit/>
          </a:bodyPr>
          <a:p>
            <a:pPr indent="0">
              <a:buNone/>
            </a:pPr>
            <a:r>
              <a:rPr b="0" lang="fr-FR" sz="1400" strike="noStrike" u="none">
                <a:solidFill>
                  <a:srgbClr val="000000"/>
                </a:solidFill>
                <a:uFillTx/>
                <a:latin typeface="Times New Roman"/>
              </a:rPr>
              <a:t> </a:t>
            </a:r>
            <a:endParaRPr b="0" lang="fr-FR" sz="1400" strike="noStrike" u="none">
              <a:solidFill>
                <a:srgbClr val="000000"/>
              </a:solidFill>
              <a:uFillTx/>
              <a:latin typeface="Times New Roman"/>
            </a:endParaRPr>
          </a:p>
        </p:txBody>
      </p:sp>
      <p:sp>
        <p:nvSpPr>
          <p:cNvPr id="77" name="PlaceHolder 4"/>
          <p:cNvSpPr>
            <a:spLocks noGrp="1"/>
          </p:cNvSpPr>
          <p:nvPr>
            <p:ph type="dt" idx="34"/>
          </p:nvPr>
        </p:nvSpPr>
        <p:spPr>
          <a:xfrm>
            <a:off x="4278960" y="0"/>
            <a:ext cx="3280680" cy="534240"/>
          </a:xfrm>
          <a:prstGeom prst="rect">
            <a:avLst/>
          </a:prstGeom>
          <a:noFill/>
          <a:ln w="0">
            <a:noFill/>
          </a:ln>
        </p:spPr>
        <p:txBody>
          <a:bodyPr lIns="0" rIns="0" tIns="0" bIns="0" anchor="t">
            <a:noAutofit/>
          </a:bodyPr>
          <a:lstStyle>
            <a:lvl1pPr indent="0" algn="r">
              <a:buNone/>
              <a:defRPr b="0" lang="fr-FR" sz="1400" strike="noStrike" u="none">
                <a:solidFill>
                  <a:srgbClr val="000000"/>
                </a:solidFill>
                <a:uFillTx/>
                <a:latin typeface="Times New Roman"/>
              </a:defRPr>
            </a:lvl1pPr>
          </a:lstStyle>
          <a:p>
            <a:pPr indent="0" algn="r">
              <a:buNone/>
            </a:pPr>
            <a:r>
              <a:rPr b="0" lang="fr-FR" sz="1400" strike="noStrike" u="none">
                <a:solidFill>
                  <a:srgbClr val="000000"/>
                </a:solidFill>
                <a:uFillTx/>
                <a:latin typeface="Times New Roman"/>
              </a:rPr>
              <a:t> </a:t>
            </a:r>
            <a:endParaRPr b="0" lang="fr-FR" sz="1400" strike="noStrike" u="none">
              <a:solidFill>
                <a:srgbClr val="000000"/>
              </a:solidFill>
              <a:uFillTx/>
              <a:latin typeface="Times New Roman"/>
            </a:endParaRPr>
          </a:p>
        </p:txBody>
      </p:sp>
      <p:sp>
        <p:nvSpPr>
          <p:cNvPr id="78" name="PlaceHolder 5"/>
          <p:cNvSpPr>
            <a:spLocks noGrp="1"/>
          </p:cNvSpPr>
          <p:nvPr>
            <p:ph type="ftr" idx="35"/>
          </p:nvPr>
        </p:nvSpPr>
        <p:spPr>
          <a:xfrm>
            <a:off x="0" y="10157400"/>
            <a:ext cx="3280680" cy="534240"/>
          </a:xfrm>
          <a:prstGeom prst="rect">
            <a:avLst/>
          </a:prstGeom>
          <a:noFill/>
          <a:ln w="0">
            <a:noFill/>
          </a:ln>
        </p:spPr>
        <p:txBody>
          <a:bodyPr lIns="0" rIns="0" tIns="0" bIns="0" anchor="b">
            <a:noAutofit/>
          </a:bodyPr>
          <a:lstStyle>
            <a:lvl1pPr indent="0">
              <a:buNone/>
              <a:defRPr b="0" lang="fr-FR" sz="1400" strike="noStrike" u="none">
                <a:solidFill>
                  <a:srgbClr val="000000"/>
                </a:solidFill>
                <a:uFillTx/>
                <a:latin typeface="Times New Roman"/>
              </a:defRPr>
            </a:lvl1pPr>
          </a:lstStyle>
          <a:p>
            <a:pPr indent="0">
              <a:buNone/>
            </a:pPr>
            <a:r>
              <a:rPr b="0" lang="fr-FR" sz="1400" strike="noStrike" u="none">
                <a:solidFill>
                  <a:srgbClr val="000000"/>
                </a:solidFill>
                <a:uFillTx/>
                <a:latin typeface="Times New Roman"/>
              </a:rPr>
              <a:t> </a:t>
            </a:r>
            <a:endParaRPr b="0" lang="fr-FR" sz="1400" strike="noStrike" u="none">
              <a:solidFill>
                <a:srgbClr val="000000"/>
              </a:solidFill>
              <a:uFillTx/>
              <a:latin typeface="Times New Roman"/>
            </a:endParaRPr>
          </a:p>
        </p:txBody>
      </p:sp>
      <p:sp>
        <p:nvSpPr>
          <p:cNvPr id="79" name="PlaceHolder 6"/>
          <p:cNvSpPr>
            <a:spLocks noGrp="1"/>
          </p:cNvSpPr>
          <p:nvPr>
            <p:ph type="sldNum" idx="36"/>
          </p:nvPr>
        </p:nvSpPr>
        <p:spPr>
          <a:xfrm>
            <a:off x="4278960" y="10157400"/>
            <a:ext cx="3280680" cy="534240"/>
          </a:xfrm>
          <a:prstGeom prst="rect">
            <a:avLst/>
          </a:prstGeom>
          <a:noFill/>
          <a:ln w="0">
            <a:noFill/>
          </a:ln>
        </p:spPr>
        <p:txBody>
          <a:bodyPr lIns="0" rIns="0" tIns="0" bIns="0" anchor="b">
            <a:noAutofit/>
          </a:bodyPr>
          <a:lstStyle>
            <a:lvl1pPr indent="0" algn="r">
              <a:buNone/>
              <a:defRPr b="0" lang="fr-FR" sz="1400" strike="noStrike" u="none">
                <a:solidFill>
                  <a:srgbClr val="000000"/>
                </a:solidFill>
                <a:uFillTx/>
                <a:latin typeface="Times New Roman"/>
              </a:defRPr>
            </a:lvl1pPr>
          </a:lstStyle>
          <a:p>
            <a:pPr indent="0" algn="r">
              <a:buNone/>
            </a:pPr>
            <a:fld id="{D3EED734-3686-4C3F-BFEA-3D1AFB3FC5C3}" type="slidenum">
              <a:rPr b="0" lang="fr-FR" sz="1400" strike="noStrike" u="none">
                <a:solidFill>
                  <a:srgbClr val="000000"/>
                </a:solidFill>
                <a:uFillTx/>
                <a:latin typeface="Times New Roman"/>
              </a:rPr>
              <a:t>1</a:t>
            </a:fld>
            <a:endParaRPr b="0" lang="fr-FR" sz="1400" strike="noStrike" u="none">
              <a:solidFill>
                <a:srgbClr val="000000"/>
              </a:solidFill>
              <a:uFillTx/>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
</Relationships>
</file>

<file path=ppt/notesSlides/notesSlide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00" name="PlaceHolder 1"/>
          <p:cNvSpPr>
            <a:spLocks noGrp="1"/>
          </p:cNvSpPr>
          <p:nvPr>
            <p:ph type="sldImg"/>
          </p:nvPr>
        </p:nvSpPr>
        <p:spPr>
          <a:xfrm>
            <a:off x="1886040" y="1143000"/>
            <a:ext cx="3085920" cy="3085920"/>
          </a:xfrm>
          <a:prstGeom prst="rect">
            <a:avLst/>
          </a:prstGeom>
          <a:ln w="0">
            <a:noFill/>
          </a:ln>
        </p:spPr>
      </p:sp>
      <p:sp>
        <p:nvSpPr>
          <p:cNvPr id="801"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marL="216000" indent="-216000">
              <a:buNone/>
            </a:pPr>
            <a:endParaRPr b="0" lang="fr-FR" sz="1800" strike="noStrike" u="none">
              <a:solidFill>
                <a:srgbClr val="000000"/>
              </a:solidFill>
              <a:uFillTx/>
              <a:latin typeface="Arial"/>
            </a:endParaRPr>
          </a:p>
        </p:txBody>
      </p:sp>
      <p:sp>
        <p:nvSpPr>
          <p:cNvPr id="802" name="PlaceHolder 3"/>
          <p:cNvSpPr>
            <a:spLocks noGrp="1"/>
          </p:cNvSpPr>
          <p:nvPr>
            <p:ph type="sldNum" idx="37"/>
          </p:nvPr>
        </p:nvSpPr>
        <p:spPr>
          <a:xfrm>
            <a:off x="3884760" y="8685360"/>
            <a:ext cx="2971440" cy="458280"/>
          </a:xfrm>
          <a:prstGeom prst="rect">
            <a:avLst/>
          </a:prstGeom>
          <a:noFill/>
          <a:ln w="0">
            <a:noFill/>
          </a:ln>
        </p:spPr>
        <p:txBody>
          <a:bodyPr lIns="91440" rIns="91440" tIns="45720" bIns="45720" anchor="b">
            <a:noAutofit/>
          </a:bodyPr>
          <a:lstStyle>
            <a:lvl1pPr indent="0" algn="r">
              <a:lnSpc>
                <a:spcPct val="100000"/>
              </a:lnSpc>
              <a:buNone/>
              <a:defRPr b="0" lang="fr-FR" sz="1200" strike="noStrike" u="none">
                <a:solidFill>
                  <a:srgbClr val="000000"/>
                </a:solidFill>
                <a:uFillTx/>
                <a:latin typeface="Times New Roman"/>
              </a:defRPr>
            </a:lvl1pPr>
          </a:lstStyle>
          <a:p>
            <a:pPr indent="0" algn="r">
              <a:lnSpc>
                <a:spcPct val="100000"/>
              </a:lnSpc>
              <a:buNone/>
            </a:pPr>
            <a:fld id="{2E4004F6-E184-4A29-8A82-2FA63EA387C7}" type="slidenum">
              <a:rPr b="0" lang="fr-FR" sz="1200" strike="noStrike" u="none">
                <a:solidFill>
                  <a:srgbClr val="000000"/>
                </a:solidFill>
                <a:uFillTx/>
                <a:latin typeface="Times New Roman"/>
              </a:rPr>
              <a:t>&lt;numéro&gt;</a:t>
            </a:fld>
            <a:endParaRPr b="0" lang="fr-FR" sz="1200" strike="noStrike" u="none">
              <a:solidFill>
                <a:srgbClr val="000000"/>
              </a:solidFill>
              <a:uFillTx/>
              <a:latin typeface="Times New Roman"/>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4.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 preserve="1">
  <p:cSld name="Diapositive de titre">
    <p:spTree>
      <p:nvGrpSpPr>
        <p:cNvPr id="1" name=""/>
        <p:cNvGrpSpPr/>
        <p:nvPr/>
      </p:nvGrpSpPr>
      <p:grpSpPr>
        <a:xfrm>
          <a:off x="0" y="0"/>
          <a:ext cx="0" cy="0"/>
          <a:chOff x="0" y="0"/>
          <a:chExt cx="0" cy="0"/>
        </a:xfrm>
      </p:grpSpPr>
      <p:sp>
        <p:nvSpPr>
          <p:cNvPr id="5" name="PlaceHolder 1"/>
          <p:cNvSpPr>
            <a:spLocks noGrp="1"/>
          </p:cNvSpPr>
          <p:nvPr>
            <p:ph type="title"/>
          </p:nvPr>
        </p:nvSpPr>
        <p:spPr>
          <a:xfrm>
            <a:off x="470160" y="364320"/>
            <a:ext cx="5899680" cy="1321920"/>
          </a:xfrm>
          <a:prstGeom prst="rect">
            <a:avLst/>
          </a:prstGeom>
          <a:noFill/>
          <a:ln w="0">
            <a:noFill/>
          </a:ln>
        </p:spPr>
        <p:txBody>
          <a:bodyPr lIns="0" rIns="0" tIns="0" bIns="0" anchor="ctr">
            <a:noAutofit/>
          </a:bodyPr>
          <a:p>
            <a:pPr indent="0">
              <a:buNone/>
            </a:pPr>
            <a:endParaRPr b="0" lang="en-US" sz="1800" strike="noStrike" u="none">
              <a:solidFill>
                <a:schemeClr val="dk1"/>
              </a:solidFill>
              <a:uFillTx/>
              <a:latin typeface="Aptos"/>
            </a:endParaRPr>
          </a:p>
        </p:txBody>
      </p:sp>
      <p:sp>
        <p:nvSpPr>
          <p:cNvPr id="6" name="PlaceHolder 2"/>
          <p:cNvSpPr>
            <a:spLocks noGrp="1"/>
          </p:cNvSpPr>
          <p:nvPr>
            <p:ph type="subTitle"/>
          </p:nvPr>
        </p:nvSpPr>
        <p:spPr>
          <a:xfrm>
            <a:off x="470160" y="1820880"/>
            <a:ext cx="5899680" cy="4339800"/>
          </a:xfrm>
          <a:prstGeom prst="rect">
            <a:avLst/>
          </a:prstGeom>
          <a:noFill/>
          <a:ln w="0">
            <a:noFill/>
          </a:ln>
        </p:spPr>
        <p:txBody>
          <a:bodyPr lIns="0" rIns="0" tIns="0" bIns="0" anchor="ctr">
            <a:noAutofit/>
          </a:bodyPr>
          <a:p>
            <a:pPr indent="0" algn="ctr">
              <a:buNone/>
            </a:pPr>
            <a:endParaRPr b="0" lang="fr-FR" sz="3200" strike="noStrike" u="none">
              <a:solidFill>
                <a:srgbClr val="000000"/>
              </a:solidFill>
              <a:uFillTx/>
              <a:latin typeface="Arial"/>
            </a:endParaRPr>
          </a:p>
        </p:txBody>
      </p:sp>
      <p:sp>
        <p:nvSpPr>
          <p:cNvPr id="4" name="PlaceHolder 3"/>
          <p:cNvSpPr>
            <a:spLocks noGrp="1"/>
          </p:cNvSpPr>
          <p:nvPr>
            <p:ph type="ftr" idx="2"/>
          </p:nvPr>
        </p:nvSpPr>
        <p:spPr/>
        <p:txBody>
          <a:bodyPr/>
          <a:p>
            <a:r>
              <a:t>Footer</a:t>
            </a:r>
          </a:p>
        </p:txBody>
      </p:sp>
      <p:sp>
        <p:nvSpPr>
          <p:cNvPr id="5" name="PlaceHolder 4"/>
          <p:cNvSpPr>
            <a:spLocks noGrp="1"/>
          </p:cNvSpPr>
          <p:nvPr>
            <p:ph type="sldNum" idx="3"/>
          </p:nvPr>
        </p:nvSpPr>
        <p:spPr/>
        <p:txBody>
          <a:bodyPr/>
          <a:p>
            <a:fld id="{EF8A7D5F-6757-4508-91D4-EE37C1B9122E}" type="slidenum">
              <a:t>&lt;#&gt;</a:t>
            </a:fld>
          </a:p>
        </p:txBody>
      </p:sp>
      <p:sp>
        <p:nvSpPr>
          <p:cNvPr id="6" name="PlaceHolder 5"/>
          <p:cNvSpPr>
            <a:spLocks noGrp="1"/>
          </p:cNvSpPr>
          <p:nvPr>
            <p:ph type="dt" idx="1"/>
          </p:nvPr>
        </p:nvSpPr>
        <p:spPr/>
        <p:txBody>
          <a:bodyPr/>
          <a:p>
            <a:r>
              <a:rPr lang="fr-FR"/>
              <a:t/>
            </a:r>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re et contenu">
    <p:spTree>
      <p:nvGrpSpPr>
        <p:cNvPr id="1" name=""/>
        <p:cNvGrpSpPr/>
        <p:nvPr/>
      </p:nvGrpSpPr>
      <p:grpSpPr>
        <a:xfrm>
          <a:off x="0" y="0"/>
          <a:ext cx="0" cy="0"/>
          <a:chOff x="0" y="0"/>
          <a:chExt cx="0" cy="0"/>
        </a:xfrm>
      </p:grpSpPr>
      <p:sp>
        <p:nvSpPr>
          <p:cNvPr id="30" name="PlaceHolder 1"/>
          <p:cNvSpPr>
            <a:spLocks noGrp="1"/>
          </p:cNvSpPr>
          <p:nvPr>
            <p:ph type="title"/>
          </p:nvPr>
        </p:nvSpPr>
        <p:spPr>
          <a:xfrm>
            <a:off x="470160" y="364320"/>
            <a:ext cx="5899680" cy="1321920"/>
          </a:xfrm>
          <a:prstGeom prst="rect">
            <a:avLst/>
          </a:prstGeom>
          <a:noFill/>
          <a:ln w="0">
            <a:noFill/>
          </a:ln>
        </p:spPr>
        <p:txBody>
          <a:bodyPr lIns="0" rIns="0" tIns="0" bIns="0" anchor="ctr">
            <a:noAutofit/>
          </a:bodyPr>
          <a:p>
            <a:pPr indent="0">
              <a:buNone/>
            </a:pPr>
            <a:endParaRPr b="0" lang="en-US" sz="1800" strike="noStrike" u="none">
              <a:solidFill>
                <a:schemeClr val="dk1"/>
              </a:solidFill>
              <a:uFillTx/>
              <a:latin typeface="Aptos"/>
            </a:endParaRPr>
          </a:p>
        </p:txBody>
      </p:sp>
      <p:sp>
        <p:nvSpPr>
          <p:cNvPr id="31" name="PlaceHolder 2"/>
          <p:cNvSpPr>
            <a:spLocks noGrp="1"/>
          </p:cNvSpPr>
          <p:nvPr>
            <p:ph/>
          </p:nvPr>
        </p:nvSpPr>
        <p:spPr>
          <a:xfrm>
            <a:off x="470160" y="1820880"/>
            <a:ext cx="5899680" cy="4339800"/>
          </a:xfrm>
          <a:prstGeom prst="rect">
            <a:avLst/>
          </a:prstGeom>
          <a:noFill/>
          <a:ln w="0">
            <a:noFill/>
          </a:ln>
        </p:spPr>
        <p:txBody>
          <a:bodyPr lIns="0" rIns="0" tIns="0" bIns="0" anchor="t">
            <a:normAutofit/>
          </a:bodyPr>
          <a:p>
            <a:pPr indent="0">
              <a:lnSpc>
                <a:spcPct val="90000"/>
              </a:lnSpc>
              <a:spcBef>
                <a:spcPts val="1417"/>
              </a:spcBef>
              <a:buNone/>
            </a:pPr>
            <a:endParaRPr b="0" lang="en-US" sz="2090" strike="noStrike" u="none">
              <a:solidFill>
                <a:schemeClr val="dk1"/>
              </a:solidFill>
              <a:uFillTx/>
              <a:latin typeface="Aptos"/>
            </a:endParaRPr>
          </a:p>
        </p:txBody>
      </p:sp>
      <p:sp>
        <p:nvSpPr>
          <p:cNvPr id="4" name="PlaceHolder 3"/>
          <p:cNvSpPr>
            <a:spLocks noGrp="1"/>
          </p:cNvSpPr>
          <p:nvPr>
            <p:ph type="ftr" idx="11"/>
          </p:nvPr>
        </p:nvSpPr>
        <p:spPr/>
        <p:txBody>
          <a:bodyPr/>
          <a:p>
            <a:r>
              <a:t>Footer</a:t>
            </a:r>
          </a:p>
        </p:txBody>
      </p:sp>
      <p:sp>
        <p:nvSpPr>
          <p:cNvPr id="5" name="PlaceHolder 4"/>
          <p:cNvSpPr>
            <a:spLocks noGrp="1"/>
          </p:cNvSpPr>
          <p:nvPr>
            <p:ph type="sldNum" idx="12"/>
          </p:nvPr>
        </p:nvSpPr>
        <p:spPr/>
        <p:txBody>
          <a:bodyPr/>
          <a:p>
            <a:fld id="{7CB76E2C-744A-4405-B015-40FBA2A07910}" type="slidenum">
              <a:t>&lt;#&gt;</a:t>
            </a:fld>
          </a:p>
        </p:txBody>
      </p:sp>
      <p:sp>
        <p:nvSpPr>
          <p:cNvPr id="6" name="PlaceHolder 5"/>
          <p:cNvSpPr>
            <a:spLocks noGrp="1"/>
          </p:cNvSpPr>
          <p:nvPr>
            <p:ph type="dt" idx="10"/>
          </p:nvPr>
        </p:nvSpPr>
        <p:spPr/>
        <p:txBody>
          <a:bodyPr/>
          <a:p>
            <a:r>
              <a:rPr lang="fr-FR"/>
              <a:t/>
            </a: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re et contenu">
    <p:spTree>
      <p:nvGrpSpPr>
        <p:cNvPr id="1" name=""/>
        <p:cNvGrpSpPr/>
        <p:nvPr/>
      </p:nvGrpSpPr>
      <p:grpSpPr>
        <a:xfrm>
          <a:off x="0" y="0"/>
          <a:ext cx="0" cy="0"/>
          <a:chOff x="0" y="0"/>
          <a:chExt cx="0" cy="0"/>
        </a:xfrm>
      </p:grpSpPr>
      <p:sp>
        <p:nvSpPr>
          <p:cNvPr id="2" name="PlaceHolder 1"/>
          <p:cNvSpPr>
            <a:spLocks noGrp="1"/>
          </p:cNvSpPr>
          <p:nvPr>
            <p:ph type="ftr" idx="11"/>
          </p:nvPr>
        </p:nvSpPr>
        <p:spPr/>
        <p:txBody>
          <a:bodyPr/>
          <a:p>
            <a:r>
              <a:t>Footer</a:t>
            </a:r>
          </a:p>
        </p:txBody>
      </p:sp>
      <p:sp>
        <p:nvSpPr>
          <p:cNvPr id="3" name="PlaceHolder 2"/>
          <p:cNvSpPr>
            <a:spLocks noGrp="1"/>
          </p:cNvSpPr>
          <p:nvPr>
            <p:ph type="sldNum" idx="12"/>
          </p:nvPr>
        </p:nvSpPr>
        <p:spPr/>
        <p:txBody>
          <a:bodyPr/>
          <a:p>
            <a:fld id="{4546F84A-FD4B-49E4-9159-CADFCB2AB19A}" type="slidenum">
              <a:t>&lt;#&gt;</a:t>
            </a:fld>
          </a:p>
        </p:txBody>
      </p:sp>
      <p:sp>
        <p:nvSpPr>
          <p:cNvPr id="4" name="PlaceHolder 3"/>
          <p:cNvSpPr>
            <a:spLocks noGrp="1"/>
          </p:cNvSpPr>
          <p:nvPr>
            <p:ph type="dt" idx="10"/>
          </p:nvPr>
        </p:nvSpPr>
        <p:spPr/>
        <p:txBody>
          <a:bodyPr/>
          <a:p>
            <a:r>
              <a:rPr lang="fr-FR"/>
              <a:t/>
            </a: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re de section">
    <p:spTree>
      <p:nvGrpSpPr>
        <p:cNvPr id="1" name=""/>
        <p:cNvGrpSpPr/>
        <p:nvPr/>
      </p:nvGrpSpPr>
      <p:grpSpPr>
        <a:xfrm>
          <a:off x="0" y="0"/>
          <a:ext cx="0" cy="0"/>
          <a:chOff x="0" y="0"/>
          <a:chExt cx="0" cy="0"/>
        </a:xfrm>
      </p:grpSpPr>
      <p:sp>
        <p:nvSpPr>
          <p:cNvPr id="2" name="PlaceHolder 1"/>
          <p:cNvSpPr>
            <a:spLocks noGrp="1"/>
          </p:cNvSpPr>
          <p:nvPr>
            <p:ph type="ftr" idx="14"/>
          </p:nvPr>
        </p:nvSpPr>
        <p:spPr/>
        <p:txBody>
          <a:bodyPr/>
          <a:p>
            <a:r>
              <a:t>Footer</a:t>
            </a:r>
          </a:p>
        </p:txBody>
      </p:sp>
      <p:sp>
        <p:nvSpPr>
          <p:cNvPr id="3" name="PlaceHolder 2"/>
          <p:cNvSpPr>
            <a:spLocks noGrp="1"/>
          </p:cNvSpPr>
          <p:nvPr>
            <p:ph type="sldNum" idx="15"/>
          </p:nvPr>
        </p:nvSpPr>
        <p:spPr/>
        <p:txBody>
          <a:bodyPr/>
          <a:p>
            <a:fld id="{C2D05CBD-232F-47F5-AA35-9F6294C3EB17}" type="slidenum">
              <a:t>&lt;#&gt;</a:t>
            </a:fld>
          </a:p>
        </p:txBody>
      </p:sp>
      <p:sp>
        <p:nvSpPr>
          <p:cNvPr id="4" name="PlaceHolder 3"/>
          <p:cNvSpPr>
            <a:spLocks noGrp="1"/>
          </p:cNvSpPr>
          <p:nvPr>
            <p:ph type="dt" idx="13"/>
          </p:nvPr>
        </p:nvSpPr>
        <p:spPr/>
        <p:txBody>
          <a:bodyPr/>
          <a:p>
            <a:r>
              <a:rPr lang="fr-FR"/>
              <a:t/>
            </a: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Deux contenus">
    <p:spTree>
      <p:nvGrpSpPr>
        <p:cNvPr id="1" name=""/>
        <p:cNvGrpSpPr/>
        <p:nvPr/>
      </p:nvGrpSpPr>
      <p:grpSpPr>
        <a:xfrm>
          <a:off x="0" y="0"/>
          <a:ext cx="0" cy="0"/>
          <a:chOff x="0" y="0"/>
          <a:chExt cx="0" cy="0"/>
        </a:xfrm>
      </p:grpSpPr>
      <p:sp>
        <p:nvSpPr>
          <p:cNvPr id="43" name="PlaceHolder 1"/>
          <p:cNvSpPr>
            <a:spLocks noGrp="1"/>
          </p:cNvSpPr>
          <p:nvPr>
            <p:ph type="title"/>
          </p:nvPr>
        </p:nvSpPr>
        <p:spPr>
          <a:xfrm>
            <a:off x="470160" y="364320"/>
            <a:ext cx="5899680" cy="1321920"/>
          </a:xfrm>
          <a:prstGeom prst="rect">
            <a:avLst/>
          </a:prstGeom>
          <a:noFill/>
          <a:ln w="0">
            <a:noFill/>
          </a:ln>
        </p:spPr>
        <p:txBody>
          <a:bodyPr lIns="0" rIns="0" tIns="0" bIns="0" anchor="ctr">
            <a:noAutofit/>
          </a:bodyPr>
          <a:p>
            <a:pPr indent="0">
              <a:buNone/>
            </a:pPr>
            <a:endParaRPr b="0" lang="en-US" sz="1800" strike="noStrike" u="none">
              <a:solidFill>
                <a:schemeClr val="dk1"/>
              </a:solidFill>
              <a:uFillTx/>
              <a:latin typeface="Aptos"/>
            </a:endParaRPr>
          </a:p>
        </p:txBody>
      </p:sp>
      <p:sp>
        <p:nvSpPr>
          <p:cNvPr id="44" name="PlaceHolder 2"/>
          <p:cNvSpPr>
            <a:spLocks noGrp="1"/>
          </p:cNvSpPr>
          <p:nvPr>
            <p:ph/>
          </p:nvPr>
        </p:nvSpPr>
        <p:spPr>
          <a:xfrm>
            <a:off x="470160" y="1820880"/>
            <a:ext cx="2878920" cy="4339800"/>
          </a:xfrm>
          <a:prstGeom prst="rect">
            <a:avLst/>
          </a:prstGeom>
          <a:noFill/>
          <a:ln w="0">
            <a:noFill/>
          </a:ln>
        </p:spPr>
        <p:txBody>
          <a:bodyPr lIns="0" rIns="0" tIns="0" bIns="0" anchor="t">
            <a:normAutofit/>
          </a:bodyPr>
          <a:p>
            <a:pPr indent="0">
              <a:lnSpc>
                <a:spcPct val="90000"/>
              </a:lnSpc>
              <a:spcBef>
                <a:spcPts val="1417"/>
              </a:spcBef>
              <a:buNone/>
            </a:pPr>
            <a:endParaRPr b="0" lang="en-US" sz="2090" strike="noStrike" u="none">
              <a:solidFill>
                <a:schemeClr val="dk1"/>
              </a:solidFill>
              <a:uFillTx/>
              <a:latin typeface="Aptos"/>
            </a:endParaRPr>
          </a:p>
        </p:txBody>
      </p:sp>
      <p:sp>
        <p:nvSpPr>
          <p:cNvPr id="45" name="PlaceHolder 3"/>
          <p:cNvSpPr>
            <a:spLocks noGrp="1"/>
          </p:cNvSpPr>
          <p:nvPr>
            <p:ph/>
          </p:nvPr>
        </p:nvSpPr>
        <p:spPr>
          <a:xfrm>
            <a:off x="3493440" y="1820880"/>
            <a:ext cx="2878920" cy="4339800"/>
          </a:xfrm>
          <a:prstGeom prst="rect">
            <a:avLst/>
          </a:prstGeom>
          <a:noFill/>
          <a:ln w="0">
            <a:noFill/>
          </a:ln>
        </p:spPr>
        <p:txBody>
          <a:bodyPr lIns="0" rIns="0" tIns="0" bIns="0" anchor="t">
            <a:normAutofit/>
          </a:bodyPr>
          <a:p>
            <a:pPr indent="0">
              <a:lnSpc>
                <a:spcPct val="90000"/>
              </a:lnSpc>
              <a:spcBef>
                <a:spcPts val="1417"/>
              </a:spcBef>
              <a:buNone/>
            </a:pPr>
            <a:endParaRPr b="0" lang="en-US" sz="2090" strike="noStrike" u="none">
              <a:solidFill>
                <a:schemeClr val="dk1"/>
              </a:solidFill>
              <a:uFillTx/>
              <a:latin typeface="Aptos"/>
            </a:endParaRPr>
          </a:p>
        </p:txBody>
      </p:sp>
      <p:sp>
        <p:nvSpPr>
          <p:cNvPr id="5" name="PlaceHolder 4"/>
          <p:cNvSpPr>
            <a:spLocks noGrp="1"/>
          </p:cNvSpPr>
          <p:nvPr>
            <p:ph type="ftr" idx="17"/>
          </p:nvPr>
        </p:nvSpPr>
        <p:spPr/>
        <p:txBody>
          <a:bodyPr/>
          <a:p>
            <a:r>
              <a:t>Footer</a:t>
            </a:r>
          </a:p>
        </p:txBody>
      </p:sp>
      <p:sp>
        <p:nvSpPr>
          <p:cNvPr id="6" name="PlaceHolder 5"/>
          <p:cNvSpPr>
            <a:spLocks noGrp="1"/>
          </p:cNvSpPr>
          <p:nvPr>
            <p:ph type="sldNum" idx="18"/>
          </p:nvPr>
        </p:nvSpPr>
        <p:spPr/>
        <p:txBody>
          <a:bodyPr/>
          <a:p>
            <a:fld id="{3CCCA073-CD40-4077-AB9C-473BC6010067}" type="slidenum">
              <a:t>&lt;#&gt;</a:t>
            </a:fld>
          </a:p>
        </p:txBody>
      </p:sp>
      <p:sp>
        <p:nvSpPr>
          <p:cNvPr id="7" name="PlaceHolder 6"/>
          <p:cNvSpPr>
            <a:spLocks noGrp="1"/>
          </p:cNvSpPr>
          <p:nvPr>
            <p:ph type="dt" idx="16"/>
          </p:nvPr>
        </p:nvSpPr>
        <p:spPr/>
        <p:txBody>
          <a:bodyPr/>
          <a:p>
            <a:r>
              <a:rPr lang="fr-FR"/>
              <a:t/>
            </a:r>
          </a:p>
        </p:txBody>
      </p:sp>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omparaison">
    <p:spTree>
      <p:nvGrpSpPr>
        <p:cNvPr id="1" name=""/>
        <p:cNvGrpSpPr/>
        <p:nvPr/>
      </p:nvGrpSpPr>
      <p:grpSpPr>
        <a:xfrm>
          <a:off x="0" y="0"/>
          <a:ext cx="0" cy="0"/>
          <a:chOff x="0" y="0"/>
          <a:chExt cx="0" cy="0"/>
        </a:xfrm>
      </p:grpSpPr>
      <p:sp>
        <p:nvSpPr>
          <p:cNvPr id="2" name="PlaceHolder 1"/>
          <p:cNvSpPr>
            <a:spLocks noGrp="1"/>
          </p:cNvSpPr>
          <p:nvPr>
            <p:ph type="ftr" idx="20"/>
          </p:nvPr>
        </p:nvSpPr>
        <p:spPr/>
        <p:txBody>
          <a:bodyPr/>
          <a:p>
            <a:r>
              <a:t>Footer</a:t>
            </a:r>
          </a:p>
        </p:txBody>
      </p:sp>
      <p:sp>
        <p:nvSpPr>
          <p:cNvPr id="3" name="PlaceHolder 2"/>
          <p:cNvSpPr>
            <a:spLocks noGrp="1"/>
          </p:cNvSpPr>
          <p:nvPr>
            <p:ph type="sldNum" idx="21"/>
          </p:nvPr>
        </p:nvSpPr>
        <p:spPr/>
        <p:txBody>
          <a:bodyPr/>
          <a:p>
            <a:fld id="{E5E78E9A-2BF9-4C63-BE88-B1C3899D095D}" type="slidenum">
              <a:t>&lt;#&gt;</a:t>
            </a:fld>
          </a:p>
        </p:txBody>
      </p:sp>
      <p:sp>
        <p:nvSpPr>
          <p:cNvPr id="4" name="PlaceHolder 3"/>
          <p:cNvSpPr>
            <a:spLocks noGrp="1"/>
          </p:cNvSpPr>
          <p:nvPr>
            <p:ph type="dt" idx="19"/>
          </p:nvPr>
        </p:nvSpPr>
        <p:spPr/>
        <p:txBody>
          <a:bodyPr/>
          <a:p>
            <a:r>
              <a:rPr lang="fr-FR"/>
              <a:t/>
            </a: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re seul">
    <p:spTree>
      <p:nvGrpSpPr>
        <p:cNvPr id="1" name=""/>
        <p:cNvGrpSpPr/>
        <p:nvPr/>
      </p:nvGrpSpPr>
      <p:grpSpPr>
        <a:xfrm>
          <a:off x="0" y="0"/>
          <a:ext cx="0" cy="0"/>
          <a:chOff x="0" y="0"/>
          <a:chExt cx="0" cy="0"/>
        </a:xfrm>
      </p:grpSpPr>
      <p:sp>
        <p:nvSpPr>
          <p:cNvPr id="58" name="PlaceHolder 1"/>
          <p:cNvSpPr>
            <a:spLocks noGrp="1"/>
          </p:cNvSpPr>
          <p:nvPr>
            <p:ph type="title"/>
          </p:nvPr>
        </p:nvSpPr>
        <p:spPr>
          <a:xfrm>
            <a:off x="470160" y="364320"/>
            <a:ext cx="5899680" cy="1321920"/>
          </a:xfrm>
          <a:prstGeom prst="rect">
            <a:avLst/>
          </a:prstGeom>
          <a:noFill/>
          <a:ln w="0">
            <a:noFill/>
          </a:ln>
        </p:spPr>
        <p:txBody>
          <a:bodyPr lIns="0" rIns="0" tIns="0" bIns="0" anchor="ctr">
            <a:noAutofit/>
          </a:bodyPr>
          <a:p>
            <a:pPr indent="0">
              <a:buNone/>
            </a:pPr>
            <a:endParaRPr b="0" lang="en-US" sz="1800" strike="noStrike" u="none">
              <a:solidFill>
                <a:schemeClr val="dk1"/>
              </a:solidFill>
              <a:uFillTx/>
              <a:latin typeface="Aptos"/>
            </a:endParaRPr>
          </a:p>
        </p:txBody>
      </p:sp>
      <p:sp>
        <p:nvSpPr>
          <p:cNvPr id="3" name="PlaceHolder 2"/>
          <p:cNvSpPr>
            <a:spLocks noGrp="1"/>
          </p:cNvSpPr>
          <p:nvPr>
            <p:ph type="ftr" idx="23"/>
          </p:nvPr>
        </p:nvSpPr>
        <p:spPr/>
        <p:txBody>
          <a:bodyPr/>
          <a:p>
            <a:r>
              <a:t>Footer</a:t>
            </a:r>
          </a:p>
        </p:txBody>
      </p:sp>
      <p:sp>
        <p:nvSpPr>
          <p:cNvPr id="4" name="PlaceHolder 3"/>
          <p:cNvSpPr>
            <a:spLocks noGrp="1"/>
          </p:cNvSpPr>
          <p:nvPr>
            <p:ph type="sldNum" idx="24"/>
          </p:nvPr>
        </p:nvSpPr>
        <p:spPr/>
        <p:txBody>
          <a:bodyPr/>
          <a:p>
            <a:fld id="{854D0779-E62A-4C0F-8B5B-F22E2B2513A0}" type="slidenum">
              <a:t>&lt;#&gt;</a:t>
            </a:fld>
          </a:p>
        </p:txBody>
      </p:sp>
      <p:sp>
        <p:nvSpPr>
          <p:cNvPr id="5" name="PlaceHolder 4"/>
          <p:cNvSpPr>
            <a:spLocks noGrp="1"/>
          </p:cNvSpPr>
          <p:nvPr>
            <p:ph type="dt" idx="22"/>
          </p:nvPr>
        </p:nvSpPr>
        <p:spPr/>
        <p:txBody>
          <a:bodyPr/>
          <a:p>
            <a:r>
              <a:rPr lang="fr-FR"/>
              <a:t/>
            </a: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Vide">
    <p:spTree>
      <p:nvGrpSpPr>
        <p:cNvPr id="1" name=""/>
        <p:cNvGrpSpPr/>
        <p:nvPr/>
      </p:nvGrpSpPr>
      <p:grpSpPr>
        <a:xfrm>
          <a:off x="0" y="0"/>
          <a:ext cx="0" cy="0"/>
          <a:chOff x="0" y="0"/>
          <a:chExt cx="0" cy="0"/>
        </a:xfrm>
      </p:grpSpPr>
      <p:sp>
        <p:nvSpPr>
          <p:cNvPr id="2" name="PlaceHolder 1"/>
          <p:cNvSpPr>
            <a:spLocks noGrp="1"/>
          </p:cNvSpPr>
          <p:nvPr>
            <p:ph type="ftr" idx="26"/>
          </p:nvPr>
        </p:nvSpPr>
        <p:spPr/>
        <p:txBody>
          <a:bodyPr/>
          <a:p>
            <a:r>
              <a:t>Footer</a:t>
            </a:r>
          </a:p>
        </p:txBody>
      </p:sp>
      <p:sp>
        <p:nvSpPr>
          <p:cNvPr id="3" name="PlaceHolder 2"/>
          <p:cNvSpPr>
            <a:spLocks noGrp="1"/>
          </p:cNvSpPr>
          <p:nvPr>
            <p:ph type="sldNum" idx="27"/>
          </p:nvPr>
        </p:nvSpPr>
        <p:spPr/>
        <p:txBody>
          <a:bodyPr/>
          <a:p>
            <a:fld id="{49A668DB-0E67-40BE-BFD4-5B9BAB1F8035}" type="slidenum">
              <a:t>&lt;#&gt;</a:t>
            </a:fld>
          </a:p>
        </p:txBody>
      </p:sp>
      <p:sp>
        <p:nvSpPr>
          <p:cNvPr id="4" name="PlaceHolder 3"/>
          <p:cNvSpPr>
            <a:spLocks noGrp="1"/>
          </p:cNvSpPr>
          <p:nvPr>
            <p:ph type="dt" idx="25"/>
          </p:nvPr>
        </p:nvSpPr>
        <p:spPr/>
        <p:txBody>
          <a:bodyPr/>
          <a:p>
            <a:r>
              <a:rPr lang="fr-FR"/>
              <a:t/>
            </a: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ontenu avec légende">
    <p:spTree>
      <p:nvGrpSpPr>
        <p:cNvPr id="1" name=""/>
        <p:cNvGrpSpPr/>
        <p:nvPr/>
      </p:nvGrpSpPr>
      <p:grpSpPr>
        <a:xfrm>
          <a:off x="0" y="0"/>
          <a:ext cx="0" cy="0"/>
          <a:chOff x="0" y="0"/>
          <a:chExt cx="0" cy="0"/>
        </a:xfrm>
      </p:grpSpPr>
      <p:sp>
        <p:nvSpPr>
          <p:cNvPr id="2" name="PlaceHolder 1"/>
          <p:cNvSpPr>
            <a:spLocks noGrp="1"/>
          </p:cNvSpPr>
          <p:nvPr>
            <p:ph type="ftr" idx="29"/>
          </p:nvPr>
        </p:nvSpPr>
        <p:spPr/>
        <p:txBody>
          <a:bodyPr/>
          <a:p>
            <a:r>
              <a:t>Footer</a:t>
            </a:r>
          </a:p>
        </p:txBody>
      </p:sp>
      <p:sp>
        <p:nvSpPr>
          <p:cNvPr id="3" name="PlaceHolder 2"/>
          <p:cNvSpPr>
            <a:spLocks noGrp="1"/>
          </p:cNvSpPr>
          <p:nvPr>
            <p:ph type="sldNum" idx="30"/>
          </p:nvPr>
        </p:nvSpPr>
        <p:spPr/>
        <p:txBody>
          <a:bodyPr/>
          <a:p>
            <a:fld id="{B3821A5E-4449-4ABE-91DC-B96A7038BAB7}" type="slidenum">
              <a:t>&lt;#&gt;</a:t>
            </a:fld>
          </a:p>
        </p:txBody>
      </p:sp>
      <p:sp>
        <p:nvSpPr>
          <p:cNvPr id="4" name="PlaceHolder 3"/>
          <p:cNvSpPr>
            <a:spLocks noGrp="1"/>
          </p:cNvSpPr>
          <p:nvPr>
            <p:ph type="dt" idx="28"/>
          </p:nvPr>
        </p:nvSpPr>
        <p:spPr/>
        <p:txBody>
          <a:bodyPr/>
          <a:p>
            <a:r>
              <a:rPr lang="fr-FR"/>
              <a:t/>
            </a: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Image avec légende">
    <p:spTree>
      <p:nvGrpSpPr>
        <p:cNvPr id="1" name=""/>
        <p:cNvGrpSpPr/>
        <p:nvPr/>
      </p:nvGrpSpPr>
      <p:grpSpPr>
        <a:xfrm>
          <a:off x="0" y="0"/>
          <a:ext cx="0" cy="0"/>
          <a:chOff x="0" y="0"/>
          <a:chExt cx="0" cy="0"/>
        </a:xfrm>
      </p:grpSpPr>
      <p:sp>
        <p:nvSpPr>
          <p:cNvPr id="2" name="PlaceHolder 1"/>
          <p:cNvSpPr>
            <a:spLocks noGrp="1"/>
          </p:cNvSpPr>
          <p:nvPr>
            <p:ph type="ftr" idx="32"/>
          </p:nvPr>
        </p:nvSpPr>
        <p:spPr/>
        <p:txBody>
          <a:bodyPr/>
          <a:p>
            <a:r>
              <a:t>Footer</a:t>
            </a:r>
          </a:p>
        </p:txBody>
      </p:sp>
      <p:sp>
        <p:nvSpPr>
          <p:cNvPr id="3" name="PlaceHolder 2"/>
          <p:cNvSpPr>
            <a:spLocks noGrp="1"/>
          </p:cNvSpPr>
          <p:nvPr>
            <p:ph type="sldNum" idx="33"/>
          </p:nvPr>
        </p:nvSpPr>
        <p:spPr/>
        <p:txBody>
          <a:bodyPr/>
          <a:p>
            <a:fld id="{FFF2C475-D718-40A8-8B54-960AAE489FB6}" type="slidenum">
              <a:t>&lt;#&gt;</a:t>
            </a:fld>
          </a:p>
        </p:txBody>
      </p:sp>
      <p:sp>
        <p:nvSpPr>
          <p:cNvPr id="4" name="PlaceHolder 3"/>
          <p:cNvSpPr>
            <a:spLocks noGrp="1"/>
          </p:cNvSpPr>
          <p:nvPr>
            <p:ph type="dt" idx="31"/>
          </p:nvPr>
        </p:nvSpPr>
        <p:spPr/>
        <p:txBody>
          <a:bodyPr/>
          <a:p>
            <a:r>
              <a:rPr lang="fr-FR"/>
              <a:t/>
            </a: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vertTx" preserve="1">
  <p:cSld name="Titre et texte vertical">
    <p:spTree>
      <p:nvGrpSpPr>
        <p:cNvPr id="1" name=""/>
        <p:cNvGrpSpPr/>
        <p:nvPr/>
      </p:nvGrpSpPr>
      <p:grpSpPr>
        <a:xfrm>
          <a:off x="0" y="0"/>
          <a:ext cx="0" cy="0"/>
          <a:chOff x="0" y="0"/>
          <a:chExt cx="0" cy="0"/>
        </a:xfrm>
      </p:grpSpPr>
      <p:sp>
        <p:nvSpPr>
          <p:cNvPr id="2" name="PlaceHolder 1"/>
          <p:cNvSpPr>
            <a:spLocks noGrp="1"/>
          </p:cNvSpPr>
          <p:nvPr>
            <p:ph type="ftr" idx="5"/>
          </p:nvPr>
        </p:nvSpPr>
        <p:spPr/>
        <p:txBody>
          <a:bodyPr/>
          <a:p>
            <a:r>
              <a:t>Footer</a:t>
            </a:r>
          </a:p>
        </p:txBody>
      </p:sp>
      <p:sp>
        <p:nvSpPr>
          <p:cNvPr id="3" name="PlaceHolder 2"/>
          <p:cNvSpPr>
            <a:spLocks noGrp="1"/>
          </p:cNvSpPr>
          <p:nvPr>
            <p:ph type="sldNum" idx="6"/>
          </p:nvPr>
        </p:nvSpPr>
        <p:spPr/>
        <p:txBody>
          <a:bodyPr/>
          <a:p>
            <a:fld id="{123A8133-424C-4CDC-84ED-BCD4FC7988E9}" type="slidenum">
              <a:t>&lt;#&gt;</a:t>
            </a:fld>
          </a:p>
        </p:txBody>
      </p:sp>
      <p:sp>
        <p:nvSpPr>
          <p:cNvPr id="4" name="PlaceHolder 3"/>
          <p:cNvSpPr>
            <a:spLocks noGrp="1"/>
          </p:cNvSpPr>
          <p:nvPr>
            <p:ph type="dt" idx="4"/>
          </p:nvPr>
        </p:nvSpPr>
        <p:spPr/>
        <p:txBody>
          <a:bodyPr/>
          <a:p>
            <a:r>
              <a:rPr lang="fr-FR"/>
              <a:t/>
            </a: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vertTitleAndTx" preserve="1">
  <p:cSld name="Titre vertical et texte">
    <p:spTree>
      <p:nvGrpSpPr>
        <p:cNvPr id="1" name=""/>
        <p:cNvGrpSpPr/>
        <p:nvPr/>
      </p:nvGrpSpPr>
      <p:grpSpPr>
        <a:xfrm>
          <a:off x="0" y="0"/>
          <a:ext cx="0" cy="0"/>
          <a:chOff x="0" y="0"/>
          <a:chExt cx="0" cy="0"/>
        </a:xfrm>
      </p:grpSpPr>
      <p:sp>
        <p:nvSpPr>
          <p:cNvPr id="2" name="PlaceHolder 1"/>
          <p:cNvSpPr>
            <a:spLocks noGrp="1"/>
          </p:cNvSpPr>
          <p:nvPr>
            <p:ph type="ftr" idx="8"/>
          </p:nvPr>
        </p:nvSpPr>
        <p:spPr/>
        <p:txBody>
          <a:bodyPr/>
          <a:p>
            <a:r>
              <a:t>Footer</a:t>
            </a:r>
          </a:p>
        </p:txBody>
      </p:sp>
      <p:sp>
        <p:nvSpPr>
          <p:cNvPr id="3" name="PlaceHolder 2"/>
          <p:cNvSpPr>
            <a:spLocks noGrp="1"/>
          </p:cNvSpPr>
          <p:nvPr>
            <p:ph type="sldNum" idx="9"/>
          </p:nvPr>
        </p:nvSpPr>
        <p:spPr/>
        <p:txBody>
          <a:bodyPr/>
          <a:p>
            <a:fld id="{F8E4AF10-43D4-4F2F-B379-5CB2FE3CF6D1}" type="slidenum">
              <a:t>&lt;#&gt;</a:t>
            </a:fld>
          </a:p>
        </p:txBody>
      </p:sp>
      <p:sp>
        <p:nvSpPr>
          <p:cNvPr id="4" name="PlaceHolder 3"/>
          <p:cNvSpPr>
            <a:spLocks noGrp="1"/>
          </p:cNvSpPr>
          <p:nvPr>
            <p:ph type="dt" idx="7"/>
          </p:nvPr>
        </p:nvSpPr>
        <p:spPr/>
        <p:txBody>
          <a:bodyPr/>
          <a:p>
            <a:r>
              <a:rPr lang="fr-FR"/>
              <a:t/>
            </a: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re et contenu">
    <p:spTree>
      <p:nvGrpSpPr>
        <p:cNvPr id="1" name=""/>
        <p:cNvGrpSpPr/>
        <p:nvPr/>
      </p:nvGrpSpPr>
      <p:grpSpPr>
        <a:xfrm>
          <a:off x="0" y="0"/>
          <a:ext cx="0" cy="0"/>
          <a:chOff x="0" y="0"/>
          <a:chExt cx="0" cy="0"/>
        </a:xfrm>
      </p:grpSpPr>
      <p:sp>
        <p:nvSpPr>
          <p:cNvPr id="22" name="PlaceHolder 1"/>
          <p:cNvSpPr>
            <a:spLocks noGrp="1"/>
          </p:cNvSpPr>
          <p:nvPr>
            <p:ph type="title"/>
          </p:nvPr>
        </p:nvSpPr>
        <p:spPr>
          <a:xfrm>
            <a:off x="470160" y="364320"/>
            <a:ext cx="5899680" cy="1321920"/>
          </a:xfrm>
          <a:prstGeom prst="rect">
            <a:avLst/>
          </a:prstGeom>
          <a:noFill/>
          <a:ln w="0">
            <a:noFill/>
          </a:ln>
        </p:spPr>
        <p:txBody>
          <a:bodyPr lIns="0" rIns="0" tIns="0" bIns="0" anchor="ctr">
            <a:noAutofit/>
          </a:bodyPr>
          <a:p>
            <a:pPr indent="0">
              <a:buNone/>
            </a:pPr>
            <a:endParaRPr b="0" lang="en-US" sz="1800" strike="noStrike" u="none">
              <a:solidFill>
                <a:schemeClr val="dk1"/>
              </a:solidFill>
              <a:uFillTx/>
              <a:latin typeface="Aptos"/>
            </a:endParaRPr>
          </a:p>
        </p:txBody>
      </p:sp>
      <p:sp>
        <p:nvSpPr>
          <p:cNvPr id="23" name="PlaceHolder 2"/>
          <p:cNvSpPr>
            <a:spLocks noGrp="1"/>
          </p:cNvSpPr>
          <p:nvPr>
            <p:ph/>
          </p:nvPr>
        </p:nvSpPr>
        <p:spPr>
          <a:xfrm>
            <a:off x="470160" y="1820880"/>
            <a:ext cx="2878920" cy="4339800"/>
          </a:xfrm>
          <a:prstGeom prst="rect">
            <a:avLst/>
          </a:prstGeom>
          <a:noFill/>
          <a:ln w="0">
            <a:noFill/>
          </a:ln>
        </p:spPr>
        <p:txBody>
          <a:bodyPr lIns="0" rIns="0" tIns="0" bIns="0" anchor="t">
            <a:normAutofit/>
          </a:bodyPr>
          <a:p>
            <a:pPr indent="0">
              <a:lnSpc>
                <a:spcPct val="90000"/>
              </a:lnSpc>
              <a:spcBef>
                <a:spcPts val="1417"/>
              </a:spcBef>
              <a:buNone/>
            </a:pPr>
            <a:endParaRPr b="0" lang="en-US" sz="2090" strike="noStrike" u="none">
              <a:solidFill>
                <a:schemeClr val="dk1"/>
              </a:solidFill>
              <a:uFillTx/>
              <a:latin typeface="Aptos"/>
            </a:endParaRPr>
          </a:p>
        </p:txBody>
      </p:sp>
      <p:sp>
        <p:nvSpPr>
          <p:cNvPr id="24" name="PlaceHolder 3"/>
          <p:cNvSpPr>
            <a:spLocks noGrp="1"/>
          </p:cNvSpPr>
          <p:nvPr>
            <p:ph/>
          </p:nvPr>
        </p:nvSpPr>
        <p:spPr>
          <a:xfrm>
            <a:off x="3493440" y="1820880"/>
            <a:ext cx="2878920" cy="4339800"/>
          </a:xfrm>
          <a:prstGeom prst="rect">
            <a:avLst/>
          </a:prstGeom>
          <a:noFill/>
          <a:ln w="0">
            <a:noFill/>
          </a:ln>
        </p:spPr>
        <p:txBody>
          <a:bodyPr lIns="0" rIns="0" tIns="0" bIns="0" anchor="t">
            <a:normAutofit/>
          </a:bodyPr>
          <a:p>
            <a:pPr indent="0">
              <a:lnSpc>
                <a:spcPct val="90000"/>
              </a:lnSpc>
              <a:spcBef>
                <a:spcPts val="1417"/>
              </a:spcBef>
              <a:buNone/>
            </a:pPr>
            <a:endParaRPr b="0" lang="en-US" sz="2090" strike="noStrike" u="none">
              <a:solidFill>
                <a:schemeClr val="dk1"/>
              </a:solidFill>
              <a:uFillTx/>
              <a:latin typeface="Aptos"/>
            </a:endParaRPr>
          </a:p>
        </p:txBody>
      </p:sp>
      <p:sp>
        <p:nvSpPr>
          <p:cNvPr id="5" name="PlaceHolder 4"/>
          <p:cNvSpPr>
            <a:spLocks noGrp="1"/>
          </p:cNvSpPr>
          <p:nvPr>
            <p:ph type="ftr" idx="11"/>
          </p:nvPr>
        </p:nvSpPr>
        <p:spPr/>
        <p:txBody>
          <a:bodyPr/>
          <a:p>
            <a:r>
              <a:t>Footer</a:t>
            </a:r>
          </a:p>
        </p:txBody>
      </p:sp>
      <p:sp>
        <p:nvSpPr>
          <p:cNvPr id="6" name="PlaceHolder 5"/>
          <p:cNvSpPr>
            <a:spLocks noGrp="1"/>
          </p:cNvSpPr>
          <p:nvPr>
            <p:ph type="sldNum" idx="12"/>
          </p:nvPr>
        </p:nvSpPr>
        <p:spPr/>
        <p:txBody>
          <a:bodyPr/>
          <a:p>
            <a:fld id="{B524BE1F-0C3F-430F-AA74-CE6AC3D86BBB}" type="slidenum">
              <a:t>&lt;#&gt;</a:t>
            </a:fld>
          </a:p>
        </p:txBody>
      </p:sp>
      <p:sp>
        <p:nvSpPr>
          <p:cNvPr id="7" name="PlaceHolder 6"/>
          <p:cNvSpPr>
            <a:spLocks noGrp="1"/>
          </p:cNvSpPr>
          <p:nvPr>
            <p:ph type="dt" idx="10"/>
          </p:nvPr>
        </p:nvSpPr>
        <p:spPr/>
        <p:txBody>
          <a:bodyPr/>
          <a:p>
            <a:r>
              <a:rPr lang="fr-FR"/>
              <a:t/>
            </a: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re et contenu">
    <p:spTree>
      <p:nvGrpSpPr>
        <p:cNvPr id="1" name=""/>
        <p:cNvGrpSpPr/>
        <p:nvPr/>
      </p:nvGrpSpPr>
      <p:grpSpPr>
        <a:xfrm>
          <a:off x="0" y="0"/>
          <a:ext cx="0" cy="0"/>
          <a:chOff x="0" y="0"/>
          <a:chExt cx="0" cy="0"/>
        </a:xfrm>
      </p:grpSpPr>
      <p:sp>
        <p:nvSpPr>
          <p:cNvPr id="25" name="PlaceHolder 1"/>
          <p:cNvSpPr>
            <a:spLocks noGrp="1"/>
          </p:cNvSpPr>
          <p:nvPr>
            <p:ph type="title"/>
          </p:nvPr>
        </p:nvSpPr>
        <p:spPr>
          <a:xfrm>
            <a:off x="470160" y="364320"/>
            <a:ext cx="5899680" cy="1321920"/>
          </a:xfrm>
          <a:prstGeom prst="rect">
            <a:avLst/>
          </a:prstGeom>
          <a:noFill/>
          <a:ln w="0">
            <a:noFill/>
          </a:ln>
        </p:spPr>
        <p:txBody>
          <a:bodyPr lIns="0" rIns="0" tIns="0" bIns="0" anchor="ctr">
            <a:noAutofit/>
          </a:bodyPr>
          <a:p>
            <a:pPr indent="0">
              <a:buNone/>
            </a:pPr>
            <a:endParaRPr b="0" lang="en-US" sz="1800" strike="noStrike" u="none">
              <a:solidFill>
                <a:schemeClr val="dk1"/>
              </a:solidFill>
              <a:uFillTx/>
              <a:latin typeface="Aptos"/>
            </a:endParaRPr>
          </a:p>
        </p:txBody>
      </p:sp>
      <p:sp>
        <p:nvSpPr>
          <p:cNvPr id="3" name="PlaceHolder 2"/>
          <p:cNvSpPr>
            <a:spLocks noGrp="1"/>
          </p:cNvSpPr>
          <p:nvPr>
            <p:ph type="ftr" idx="11"/>
          </p:nvPr>
        </p:nvSpPr>
        <p:spPr/>
        <p:txBody>
          <a:bodyPr/>
          <a:p>
            <a:r>
              <a:t>Footer</a:t>
            </a:r>
          </a:p>
        </p:txBody>
      </p:sp>
      <p:sp>
        <p:nvSpPr>
          <p:cNvPr id="4" name="PlaceHolder 3"/>
          <p:cNvSpPr>
            <a:spLocks noGrp="1"/>
          </p:cNvSpPr>
          <p:nvPr>
            <p:ph type="sldNum" idx="12"/>
          </p:nvPr>
        </p:nvSpPr>
        <p:spPr/>
        <p:txBody>
          <a:bodyPr/>
          <a:p>
            <a:fld id="{899525EE-4832-47B8-951E-054C33BF5C53}" type="slidenum">
              <a:t>&lt;#&gt;</a:t>
            </a:fld>
          </a:p>
        </p:txBody>
      </p:sp>
      <p:sp>
        <p:nvSpPr>
          <p:cNvPr id="5" name="PlaceHolder 4"/>
          <p:cNvSpPr>
            <a:spLocks noGrp="1"/>
          </p:cNvSpPr>
          <p:nvPr>
            <p:ph type="dt" idx="10"/>
          </p:nvPr>
        </p:nvSpPr>
        <p:spPr/>
        <p:txBody>
          <a:bodyPr/>
          <a:p>
            <a:r>
              <a:rPr lang="fr-FR"/>
              <a:t/>
            </a: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re et contenu">
    <p:spTree>
      <p:nvGrpSpPr>
        <p:cNvPr id="1" name=""/>
        <p:cNvGrpSpPr/>
        <p:nvPr/>
      </p:nvGrpSpPr>
      <p:grpSpPr>
        <a:xfrm>
          <a:off x="0" y="0"/>
          <a:ext cx="0" cy="0"/>
          <a:chOff x="0" y="0"/>
          <a:chExt cx="0" cy="0"/>
        </a:xfrm>
      </p:grpSpPr>
      <p:sp>
        <p:nvSpPr>
          <p:cNvPr id="26" name="PlaceHolder 1"/>
          <p:cNvSpPr>
            <a:spLocks noGrp="1"/>
          </p:cNvSpPr>
          <p:nvPr>
            <p:ph type="title"/>
          </p:nvPr>
        </p:nvSpPr>
        <p:spPr>
          <a:xfrm>
            <a:off x="470160" y="364320"/>
            <a:ext cx="5899680" cy="1321920"/>
          </a:xfrm>
          <a:prstGeom prst="rect">
            <a:avLst/>
          </a:prstGeom>
          <a:noFill/>
          <a:ln w="0">
            <a:noFill/>
          </a:ln>
        </p:spPr>
        <p:txBody>
          <a:bodyPr lIns="0" rIns="0" tIns="0" bIns="0" anchor="ctr">
            <a:noAutofit/>
          </a:bodyPr>
          <a:p>
            <a:pPr indent="0">
              <a:buNone/>
            </a:pPr>
            <a:endParaRPr b="0" lang="en-US" sz="1800" strike="noStrike" u="none">
              <a:solidFill>
                <a:schemeClr val="dk1"/>
              </a:solidFill>
              <a:uFillTx/>
              <a:latin typeface="Aptos"/>
            </a:endParaRPr>
          </a:p>
        </p:txBody>
      </p:sp>
      <p:sp>
        <p:nvSpPr>
          <p:cNvPr id="27" name="PlaceHolder 2"/>
          <p:cNvSpPr>
            <a:spLocks noGrp="1"/>
          </p:cNvSpPr>
          <p:nvPr>
            <p:ph/>
          </p:nvPr>
        </p:nvSpPr>
        <p:spPr>
          <a:xfrm>
            <a:off x="470160" y="1820880"/>
            <a:ext cx="5899680" cy="4339800"/>
          </a:xfrm>
          <a:prstGeom prst="rect">
            <a:avLst/>
          </a:prstGeom>
          <a:noFill/>
          <a:ln w="0">
            <a:noFill/>
          </a:ln>
        </p:spPr>
        <p:txBody>
          <a:bodyPr lIns="0" rIns="0" tIns="0" bIns="0" anchor="t">
            <a:normAutofit/>
          </a:bodyPr>
          <a:p>
            <a:pPr indent="0">
              <a:lnSpc>
                <a:spcPct val="90000"/>
              </a:lnSpc>
              <a:spcBef>
                <a:spcPts val="1417"/>
              </a:spcBef>
              <a:buNone/>
            </a:pPr>
            <a:endParaRPr b="0" lang="en-US" sz="2090" strike="noStrike" u="none">
              <a:solidFill>
                <a:schemeClr val="dk1"/>
              </a:solidFill>
              <a:uFillTx/>
              <a:latin typeface="Aptos"/>
            </a:endParaRPr>
          </a:p>
        </p:txBody>
      </p:sp>
      <p:sp>
        <p:nvSpPr>
          <p:cNvPr id="4" name="PlaceHolder 3"/>
          <p:cNvSpPr>
            <a:spLocks noGrp="1"/>
          </p:cNvSpPr>
          <p:nvPr>
            <p:ph type="ftr" idx="11"/>
          </p:nvPr>
        </p:nvSpPr>
        <p:spPr/>
        <p:txBody>
          <a:bodyPr/>
          <a:p>
            <a:r>
              <a:t>Footer</a:t>
            </a:r>
          </a:p>
        </p:txBody>
      </p:sp>
      <p:sp>
        <p:nvSpPr>
          <p:cNvPr id="5" name="PlaceHolder 4"/>
          <p:cNvSpPr>
            <a:spLocks noGrp="1"/>
          </p:cNvSpPr>
          <p:nvPr>
            <p:ph type="sldNum" idx="12"/>
          </p:nvPr>
        </p:nvSpPr>
        <p:spPr/>
        <p:txBody>
          <a:bodyPr/>
          <a:p>
            <a:fld id="{9D850446-B1D4-4D2C-96D7-F608CE369EE4}" type="slidenum">
              <a:t>&lt;#&gt;</a:t>
            </a:fld>
          </a:p>
        </p:txBody>
      </p:sp>
      <p:sp>
        <p:nvSpPr>
          <p:cNvPr id="6" name="PlaceHolder 5"/>
          <p:cNvSpPr>
            <a:spLocks noGrp="1"/>
          </p:cNvSpPr>
          <p:nvPr>
            <p:ph type="dt" idx="10"/>
          </p:nvPr>
        </p:nvSpPr>
        <p:spPr/>
        <p:txBody>
          <a:bodyPr/>
          <a:p>
            <a:r>
              <a:rPr lang="fr-FR"/>
              <a:t/>
            </a: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 preserve="1">
  <p:cSld name="Titre et contenu">
    <p:spTree>
      <p:nvGrpSpPr>
        <p:cNvPr id="1" name=""/>
        <p:cNvGrpSpPr/>
        <p:nvPr/>
      </p:nvGrpSpPr>
      <p:grpSpPr>
        <a:xfrm>
          <a:off x="0" y="0"/>
          <a:ext cx="0" cy="0"/>
          <a:chOff x="0" y="0"/>
          <a:chExt cx="0" cy="0"/>
        </a:xfrm>
      </p:grpSpPr>
      <p:sp>
        <p:nvSpPr>
          <p:cNvPr id="28" name="PlaceHolder 1"/>
          <p:cNvSpPr>
            <a:spLocks noGrp="1"/>
          </p:cNvSpPr>
          <p:nvPr>
            <p:ph type="title"/>
          </p:nvPr>
        </p:nvSpPr>
        <p:spPr>
          <a:xfrm>
            <a:off x="470160" y="364320"/>
            <a:ext cx="5899680" cy="1321920"/>
          </a:xfrm>
          <a:prstGeom prst="rect">
            <a:avLst/>
          </a:prstGeom>
          <a:noFill/>
          <a:ln w="0">
            <a:noFill/>
          </a:ln>
        </p:spPr>
        <p:txBody>
          <a:bodyPr lIns="0" rIns="0" tIns="0" bIns="0" anchor="ctr">
            <a:noAutofit/>
          </a:bodyPr>
          <a:p>
            <a:pPr indent="0">
              <a:buNone/>
            </a:pPr>
            <a:endParaRPr b="0" lang="en-US" sz="1800" strike="noStrike" u="none">
              <a:solidFill>
                <a:schemeClr val="dk1"/>
              </a:solidFill>
              <a:uFillTx/>
              <a:latin typeface="Aptos"/>
            </a:endParaRPr>
          </a:p>
        </p:txBody>
      </p:sp>
      <p:sp>
        <p:nvSpPr>
          <p:cNvPr id="29" name="PlaceHolder 2"/>
          <p:cNvSpPr>
            <a:spLocks noGrp="1"/>
          </p:cNvSpPr>
          <p:nvPr>
            <p:ph type="subTitle"/>
          </p:nvPr>
        </p:nvSpPr>
        <p:spPr>
          <a:xfrm>
            <a:off x="470160" y="1820880"/>
            <a:ext cx="5899680" cy="4339800"/>
          </a:xfrm>
          <a:prstGeom prst="rect">
            <a:avLst/>
          </a:prstGeom>
          <a:noFill/>
          <a:ln w="0">
            <a:noFill/>
          </a:ln>
        </p:spPr>
        <p:txBody>
          <a:bodyPr lIns="0" rIns="0" tIns="0" bIns="0" anchor="ctr">
            <a:noAutofit/>
          </a:bodyPr>
          <a:p>
            <a:pPr indent="0" algn="ctr">
              <a:buNone/>
            </a:pPr>
            <a:endParaRPr b="0" lang="fr-FR" sz="3200" strike="noStrike" u="none">
              <a:solidFill>
                <a:srgbClr val="000000"/>
              </a:solidFill>
              <a:uFillTx/>
              <a:latin typeface="Arial"/>
            </a:endParaRPr>
          </a:p>
        </p:txBody>
      </p:sp>
      <p:sp>
        <p:nvSpPr>
          <p:cNvPr id="4" name="PlaceHolder 3"/>
          <p:cNvSpPr>
            <a:spLocks noGrp="1"/>
          </p:cNvSpPr>
          <p:nvPr>
            <p:ph type="ftr" idx="11"/>
          </p:nvPr>
        </p:nvSpPr>
        <p:spPr/>
        <p:txBody>
          <a:bodyPr/>
          <a:p>
            <a:r>
              <a:t>Footer</a:t>
            </a:r>
          </a:p>
        </p:txBody>
      </p:sp>
      <p:sp>
        <p:nvSpPr>
          <p:cNvPr id="5" name="PlaceHolder 4"/>
          <p:cNvSpPr>
            <a:spLocks noGrp="1"/>
          </p:cNvSpPr>
          <p:nvPr>
            <p:ph type="sldNum" idx="12"/>
          </p:nvPr>
        </p:nvSpPr>
        <p:spPr/>
        <p:txBody>
          <a:bodyPr/>
          <a:p>
            <a:fld id="{854A0055-608D-4D8F-9AA9-5F2C733B07AC}" type="slidenum">
              <a:t>&lt;#&gt;</a:t>
            </a:fld>
          </a:p>
        </p:txBody>
      </p:sp>
      <p:sp>
        <p:nvSpPr>
          <p:cNvPr id="6" name="PlaceHolder 5"/>
          <p:cNvSpPr>
            <a:spLocks noGrp="1"/>
          </p:cNvSpPr>
          <p:nvPr>
            <p:ph type="dt" idx="10"/>
          </p:nvPr>
        </p:nvSpPr>
        <p:spPr/>
        <p:txBody>
          <a:bodyPr/>
          <a:p>
            <a:r>
              <a:rPr lang="fr-FR"/>
              <a:t/>
            </a: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vertTx" preserve="1">
  <p:cSld name="Titre et contenu">
    <p:spTree>
      <p:nvGrpSpPr>
        <p:cNvPr id="1" name=""/>
        <p:cNvGrpSpPr/>
        <p:nvPr/>
      </p:nvGrpSpPr>
      <p:grpSpPr>
        <a:xfrm>
          <a:off x="0" y="0"/>
          <a:ext cx="0" cy="0"/>
          <a:chOff x="0" y="0"/>
          <a:chExt cx="0" cy="0"/>
        </a:xfrm>
      </p:grpSpPr>
      <p:sp>
        <p:nvSpPr>
          <p:cNvPr id="2" name="PlaceHolder 1"/>
          <p:cNvSpPr>
            <a:spLocks noGrp="1"/>
          </p:cNvSpPr>
          <p:nvPr>
            <p:ph type="ftr" idx="11"/>
          </p:nvPr>
        </p:nvSpPr>
        <p:spPr/>
        <p:txBody>
          <a:bodyPr/>
          <a:p>
            <a:r>
              <a:t>Footer</a:t>
            </a:r>
          </a:p>
        </p:txBody>
      </p:sp>
      <p:sp>
        <p:nvSpPr>
          <p:cNvPr id="3" name="PlaceHolder 2"/>
          <p:cNvSpPr>
            <a:spLocks noGrp="1"/>
          </p:cNvSpPr>
          <p:nvPr>
            <p:ph type="sldNum" idx="12"/>
          </p:nvPr>
        </p:nvSpPr>
        <p:spPr/>
        <p:txBody>
          <a:bodyPr/>
          <a:p>
            <a:fld id="{EBE23417-22DA-4360-88F6-37F179DD768F}" type="slidenum">
              <a:t>&lt;#&gt;</a:t>
            </a:fld>
          </a:p>
        </p:txBody>
      </p:sp>
      <p:sp>
        <p:nvSpPr>
          <p:cNvPr id="4" name="PlaceHolder 3"/>
          <p:cNvSpPr>
            <a:spLocks noGrp="1"/>
          </p:cNvSpPr>
          <p:nvPr>
            <p:ph type="dt" idx="10"/>
          </p:nvPr>
        </p:nvSpPr>
        <p:spPr/>
        <p:txBody>
          <a:bodyPr/>
          <a:p>
            <a:r>
              <a:rPr lang="fr-FR"/>
              <a:t/>
            </a: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vertTitleAndTx" preserve="1">
  <p:cSld name="Titre et contenu">
    <p:spTree>
      <p:nvGrpSpPr>
        <p:cNvPr id="1" name=""/>
        <p:cNvGrpSpPr/>
        <p:nvPr/>
      </p:nvGrpSpPr>
      <p:grpSpPr>
        <a:xfrm>
          <a:off x="0" y="0"/>
          <a:ext cx="0" cy="0"/>
          <a:chOff x="0" y="0"/>
          <a:chExt cx="0" cy="0"/>
        </a:xfrm>
      </p:grpSpPr>
      <p:sp>
        <p:nvSpPr>
          <p:cNvPr id="2" name="PlaceHolder 1"/>
          <p:cNvSpPr>
            <a:spLocks noGrp="1"/>
          </p:cNvSpPr>
          <p:nvPr>
            <p:ph type="ftr" idx="11"/>
          </p:nvPr>
        </p:nvSpPr>
        <p:spPr/>
        <p:txBody>
          <a:bodyPr/>
          <a:p>
            <a:r>
              <a:t>Footer</a:t>
            </a:r>
          </a:p>
        </p:txBody>
      </p:sp>
      <p:sp>
        <p:nvSpPr>
          <p:cNvPr id="3" name="PlaceHolder 2"/>
          <p:cNvSpPr>
            <a:spLocks noGrp="1"/>
          </p:cNvSpPr>
          <p:nvPr>
            <p:ph type="sldNum" idx="12"/>
          </p:nvPr>
        </p:nvSpPr>
        <p:spPr/>
        <p:txBody>
          <a:bodyPr/>
          <a:p>
            <a:fld id="{638ECC3D-7180-43BF-8392-86EFDCF50D6A}" type="slidenum">
              <a:t>&lt;#&gt;</a:t>
            </a:fld>
          </a:p>
        </p:txBody>
      </p:sp>
      <p:sp>
        <p:nvSpPr>
          <p:cNvPr id="4" name="PlaceHolder 3"/>
          <p:cNvSpPr>
            <a:spLocks noGrp="1"/>
          </p:cNvSpPr>
          <p:nvPr>
            <p:ph type="dt" idx="10"/>
          </p:nvPr>
        </p:nvSpPr>
        <p:spPr/>
        <p:txBody>
          <a:bodyPr/>
          <a:p>
            <a:r>
              <a:rPr lang="fr-FR"/>
              <a:t/>
            </a: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
</Relationships>
</file>

<file path=ppt/slideMasters/_rels/slideMaster10.xml.rels><?xml version="1.0" encoding="UTF-8"?>
<Relationships xmlns="http://schemas.openxmlformats.org/package/2006/relationships"><Relationship Id="rId1" Type="http://schemas.openxmlformats.org/officeDocument/2006/relationships/theme" Target="../theme/theme10.xml"/><Relationship Id="rId2" Type="http://schemas.openxmlformats.org/officeDocument/2006/relationships/slideLayout" Target="../slideLayouts/slideLayout17.xml"/>
</Relationships>
</file>

<file path=ppt/slideMasters/_rels/slideMaster11.xml.rels><?xml version="1.0" encoding="UTF-8"?>
<Relationships xmlns="http://schemas.openxmlformats.org/package/2006/relationships"><Relationship Id="rId1" Type="http://schemas.openxmlformats.org/officeDocument/2006/relationships/theme" Target="../theme/theme11.xml"/><Relationship Id="rId2" Type="http://schemas.openxmlformats.org/officeDocument/2006/relationships/slideLayout" Target="../slideLayouts/slideLayout18.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2.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3.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slideLayout" Target="../slideLayouts/slideLayout4.xml"/><Relationship Id="rId3" Type="http://schemas.openxmlformats.org/officeDocument/2006/relationships/slideLayout" Target="../slideLayouts/slideLayout5.xml"/><Relationship Id="rId4" Type="http://schemas.openxmlformats.org/officeDocument/2006/relationships/slideLayout" Target="../slideLayouts/slideLayout6.xml"/><Relationship Id="rId5" Type="http://schemas.openxmlformats.org/officeDocument/2006/relationships/slideLayout" Target="../slideLayouts/slideLayout7.xml"/><Relationship Id="rId6" Type="http://schemas.openxmlformats.org/officeDocument/2006/relationships/slideLayout" Target="../slideLayouts/slideLayout8.xml"/><Relationship Id="rId7" Type="http://schemas.openxmlformats.org/officeDocument/2006/relationships/slideLayout" Target="../slideLayouts/slideLayout9.xml"/><Relationship Id="rId8" Type="http://schemas.openxmlformats.org/officeDocument/2006/relationships/slideLayout" Target="../slideLayouts/slideLayout10.xml"/><Relationship Id="rId9" Type="http://schemas.openxmlformats.org/officeDocument/2006/relationships/slideLayout" Target="../slideLayouts/slideLayout11.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slideLayout" Target="../slideLayouts/slideLayout12.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slideLayout" Target="../slideLayouts/slideLayout13.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slideLayout" Target="../slideLayouts/slideLayout14.xml"/>
</Relationships>
</file>

<file path=ppt/slideMasters/_rels/slideMaster8.xml.rels><?xml version="1.0" encoding="UTF-8"?>
<Relationships xmlns="http://schemas.openxmlformats.org/package/2006/relationships"><Relationship Id="rId1" Type="http://schemas.openxmlformats.org/officeDocument/2006/relationships/theme" Target="../theme/theme8.xml"/><Relationship Id="rId2" Type="http://schemas.openxmlformats.org/officeDocument/2006/relationships/slideLayout" Target="../slideLayouts/slideLayout15.xml"/>
</Relationships>
</file>

<file path=ppt/slideMasters/_rels/slideMaster9.xml.rels><?xml version="1.0" encoding="UTF-8"?>
<Relationships xmlns="http://schemas.openxmlformats.org/package/2006/relationships"><Relationship Id="rId1" Type="http://schemas.openxmlformats.org/officeDocument/2006/relationships/theme" Target="../theme/theme9.xml"/><Relationship Id="rId2" Type="http://schemas.openxmlformats.org/officeDocument/2006/relationships/slideLayout" Target="../slideLayouts/slideLayout16.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513000" y="1119600"/>
            <a:ext cx="5814000" cy="2381040"/>
          </a:xfrm>
          <a:prstGeom prst="rect">
            <a:avLst/>
          </a:prstGeom>
          <a:noFill/>
          <a:ln w="0">
            <a:noFill/>
          </a:ln>
        </p:spPr>
        <p:txBody>
          <a:bodyPr lIns="91440" rIns="91440" tIns="45720" bIns="45720" anchor="b">
            <a:noAutofit/>
          </a:bodyPr>
          <a:p>
            <a:pPr indent="0" algn="ctr" defTabSz="684000">
              <a:lnSpc>
                <a:spcPct val="90000"/>
              </a:lnSpc>
              <a:buNone/>
            </a:pPr>
            <a:r>
              <a:rPr b="0" lang="fr-FR" sz="4490" strike="noStrike" u="none">
                <a:solidFill>
                  <a:schemeClr val="dk1"/>
                </a:solidFill>
                <a:uFillTx/>
                <a:latin typeface="Aptos Display"/>
              </a:rPr>
              <a:t>Modifiez le style du titre</a:t>
            </a:r>
            <a:endParaRPr b="0" lang="en-US" sz="4490" strike="noStrike" u="none">
              <a:solidFill>
                <a:schemeClr val="dk1"/>
              </a:solidFill>
              <a:uFillTx/>
              <a:latin typeface="Aptos"/>
            </a:endParaRPr>
          </a:p>
        </p:txBody>
      </p:sp>
      <p:sp>
        <p:nvSpPr>
          <p:cNvPr id="1" name="PlaceHolder 2"/>
          <p:cNvSpPr>
            <a:spLocks noGrp="1"/>
          </p:cNvSpPr>
          <p:nvPr>
            <p:ph type="dt" idx="1"/>
          </p:nvPr>
        </p:nvSpPr>
        <p:spPr>
          <a:xfrm>
            <a:off x="470160" y="6340320"/>
            <a:ext cx="1538640" cy="363960"/>
          </a:xfrm>
          <a:prstGeom prst="rect">
            <a:avLst/>
          </a:prstGeom>
          <a:noFill/>
          <a:ln w="0">
            <a:noFill/>
          </a:ln>
        </p:spPr>
        <p:txBody>
          <a:bodyPr lIns="91440" rIns="91440" tIns="45720" bIns="45720" anchor="ctr">
            <a:noAutofit/>
          </a:bodyPr>
          <a:lstStyle>
            <a:lvl1pPr indent="0" defTabSz="457200">
              <a:lnSpc>
                <a:spcPct val="100000"/>
              </a:lnSpc>
              <a:buNone/>
              <a:defRPr b="0" lang="fr-FR" sz="900" strike="noStrike" u="none">
                <a:solidFill>
                  <a:schemeClr val="dk1">
                    <a:tint val="82000"/>
                  </a:schemeClr>
                </a:solidFill>
                <a:uFillTx/>
                <a:latin typeface="Aptos"/>
              </a:defRPr>
            </a:lvl1pPr>
          </a:lstStyle>
          <a:p>
            <a:pPr indent="0" defTabSz="457200">
              <a:lnSpc>
                <a:spcPct val="100000"/>
              </a:lnSpc>
              <a:buNone/>
            </a:pPr>
            <a:r>
              <a:rPr b="0" lang="fr-FR" sz="900" strike="noStrike" u="none">
                <a:solidFill>
                  <a:schemeClr val="dk1">
                    <a:tint val="82000"/>
                  </a:schemeClr>
                </a:solidFill>
                <a:uFillTx/>
                <a:latin typeface="Aptos"/>
              </a:rPr>
              <a:t> </a:t>
            </a:r>
            <a:endParaRPr b="0" lang="fr-FR" sz="900" strike="noStrike" u="none">
              <a:solidFill>
                <a:srgbClr val="000000"/>
              </a:solidFill>
              <a:uFillTx/>
              <a:latin typeface="Times New Roman"/>
            </a:endParaRPr>
          </a:p>
        </p:txBody>
      </p:sp>
      <p:sp>
        <p:nvSpPr>
          <p:cNvPr id="2" name="PlaceHolder 3"/>
          <p:cNvSpPr>
            <a:spLocks noGrp="1"/>
          </p:cNvSpPr>
          <p:nvPr>
            <p:ph type="ftr" idx="2"/>
          </p:nvPr>
        </p:nvSpPr>
        <p:spPr>
          <a:xfrm>
            <a:off x="2265840" y="6340320"/>
            <a:ext cx="2308320" cy="363960"/>
          </a:xfrm>
          <a:prstGeom prst="rect">
            <a:avLst/>
          </a:prstGeom>
          <a:noFill/>
          <a:ln w="0">
            <a:noFill/>
          </a:ln>
        </p:spPr>
        <p:txBody>
          <a:bodyPr lIns="91440" rIns="91440" tIns="45720" bIns="45720" anchor="ctr">
            <a:noAutofit/>
          </a:bodyPr>
          <a:lstStyle>
            <a:lvl1pPr indent="0" algn="ctr">
              <a:buNone/>
              <a:defRPr b="0" lang="fr-FR" sz="1400" strike="noStrike" u="none">
                <a:solidFill>
                  <a:srgbClr val="000000"/>
                </a:solidFill>
                <a:uFillTx/>
                <a:latin typeface="Times New Roman"/>
              </a:defRPr>
            </a:lvl1pPr>
          </a:lstStyle>
          <a:p>
            <a:pPr indent="0" algn="ctr">
              <a:buNone/>
            </a:pPr>
            <a:r>
              <a:rPr b="0" lang="fr-FR" sz="1400" strike="noStrike" u="none">
                <a:solidFill>
                  <a:srgbClr val="000000"/>
                </a:solidFill>
                <a:uFillTx/>
                <a:latin typeface="Times New Roman"/>
              </a:rPr>
              <a:t> </a:t>
            </a:r>
            <a:endParaRPr b="0" lang="fr-FR" sz="1400" strike="noStrike" u="none">
              <a:solidFill>
                <a:srgbClr val="000000"/>
              </a:solidFill>
              <a:uFillTx/>
              <a:latin typeface="Times New Roman"/>
            </a:endParaRPr>
          </a:p>
        </p:txBody>
      </p:sp>
      <p:sp>
        <p:nvSpPr>
          <p:cNvPr id="3" name="PlaceHolder 4"/>
          <p:cNvSpPr>
            <a:spLocks noGrp="1"/>
          </p:cNvSpPr>
          <p:nvPr>
            <p:ph type="sldNum" idx="3"/>
          </p:nvPr>
        </p:nvSpPr>
        <p:spPr>
          <a:xfrm>
            <a:off x="4831200" y="6340320"/>
            <a:ext cx="1538640" cy="363960"/>
          </a:xfrm>
          <a:prstGeom prst="rect">
            <a:avLst/>
          </a:prstGeom>
          <a:noFill/>
          <a:ln w="0">
            <a:noFill/>
          </a:ln>
        </p:spPr>
        <p:txBody>
          <a:bodyPr lIns="91440" rIns="91440" tIns="45720" bIns="45720" anchor="ctr">
            <a:noAutofit/>
          </a:bodyPr>
          <a:lstStyle>
            <a:lvl1pPr indent="0" algn="r" defTabSz="457200">
              <a:lnSpc>
                <a:spcPct val="100000"/>
              </a:lnSpc>
              <a:buNone/>
              <a:defRPr b="0" lang="fr-FR" sz="900" strike="noStrike" u="none">
                <a:solidFill>
                  <a:schemeClr val="dk1">
                    <a:tint val="82000"/>
                  </a:schemeClr>
                </a:solidFill>
                <a:uFillTx/>
                <a:latin typeface="Aptos"/>
              </a:defRPr>
            </a:lvl1pPr>
          </a:lstStyle>
          <a:p>
            <a:pPr indent="0" algn="r" defTabSz="457200">
              <a:lnSpc>
                <a:spcPct val="100000"/>
              </a:lnSpc>
              <a:buNone/>
            </a:pPr>
            <a:fld id="{A877CA5F-0685-4642-A9F8-02F04F0A8CB3}" type="slidenum">
              <a:rPr b="0" lang="fr-FR" sz="900" strike="noStrike" u="none">
                <a:solidFill>
                  <a:schemeClr val="dk1">
                    <a:tint val="82000"/>
                  </a:schemeClr>
                </a:solidFill>
                <a:uFillTx/>
                <a:latin typeface="Aptos"/>
              </a:rPr>
              <a:t>11</a:t>
            </a:fld>
            <a:endParaRPr b="0" lang="fr-FR" sz="900" strike="noStrike" u="none">
              <a:solidFill>
                <a:srgbClr val="000000"/>
              </a:solidFill>
              <a:uFillTx/>
              <a:latin typeface="Times New Roman"/>
            </a:endParaRPr>
          </a:p>
        </p:txBody>
      </p:sp>
      <p:sp>
        <p:nvSpPr>
          <p:cNvPr id="4" name="PlaceHolder 5"/>
          <p:cNvSpPr>
            <a:spLocks noGrp="1"/>
          </p:cNvSpPr>
          <p:nvPr>
            <p:ph type="body"/>
          </p:nvPr>
        </p:nvSpPr>
        <p:spPr>
          <a:xfrm>
            <a:off x="342000" y="1600560"/>
            <a:ext cx="6155640" cy="3966840"/>
          </a:xfrm>
          <a:prstGeom prst="rect">
            <a:avLst/>
          </a:prstGeom>
          <a:noFill/>
          <a:ln w="0">
            <a:noFill/>
          </a:ln>
        </p:spPr>
        <p:txBody>
          <a:bodyPr lIns="0" rIns="0" tIns="0" bIns="0" anchor="t">
            <a:normAutofit/>
          </a:bodyPr>
          <a:p>
            <a:pPr marL="432000" indent="-324000">
              <a:lnSpc>
                <a:spcPct val="90000"/>
              </a:lnSpc>
              <a:spcBef>
                <a:spcPts val="1417"/>
              </a:spcBef>
              <a:buClr>
                <a:srgbClr val="000000"/>
              </a:buClr>
              <a:buSzPct val="45000"/>
              <a:buFont typeface="Wingdings" charset="2"/>
              <a:buChar char=""/>
            </a:pPr>
            <a:r>
              <a:rPr b="0" lang="en-US" sz="2090" strike="noStrike" u="none">
                <a:solidFill>
                  <a:schemeClr val="dk1"/>
                </a:solidFill>
                <a:uFillTx/>
                <a:latin typeface="Aptos"/>
              </a:rPr>
              <a:t>Cliquez pour éditer le format du plan de texte</a:t>
            </a:r>
            <a:endParaRPr b="0" lang="en-US" sz="2090" strike="noStrike" u="none">
              <a:solidFill>
                <a:schemeClr val="dk1"/>
              </a:solidFill>
              <a:uFillTx/>
              <a:latin typeface="Aptos"/>
            </a:endParaRPr>
          </a:p>
          <a:p>
            <a:pPr lvl="1" marL="864000" indent="-324000">
              <a:lnSpc>
                <a:spcPct val="90000"/>
              </a:lnSpc>
              <a:spcBef>
                <a:spcPts val="1134"/>
              </a:spcBef>
              <a:buClr>
                <a:srgbClr val="000000"/>
              </a:buClr>
              <a:buSzPct val="75000"/>
              <a:buFont typeface="Symbol" charset="2"/>
              <a:buChar char=""/>
            </a:pPr>
            <a:r>
              <a:rPr b="0" lang="en-US" sz="1490" strike="noStrike" u="none">
                <a:solidFill>
                  <a:schemeClr val="dk1"/>
                </a:solidFill>
                <a:uFillTx/>
                <a:latin typeface="Aptos"/>
              </a:rPr>
              <a:t>Second niveau de plan</a:t>
            </a:r>
            <a:endParaRPr b="0" lang="en-US" sz="1490" strike="noStrike" u="none">
              <a:solidFill>
                <a:schemeClr val="dk1"/>
              </a:solidFill>
              <a:uFillTx/>
              <a:latin typeface="Aptos"/>
            </a:endParaRPr>
          </a:p>
          <a:p>
            <a:pPr lvl="2" marL="1296000" indent="-288000">
              <a:lnSpc>
                <a:spcPct val="90000"/>
              </a:lnSpc>
              <a:spcBef>
                <a:spcPts val="850"/>
              </a:spcBef>
              <a:buClr>
                <a:srgbClr val="000000"/>
              </a:buClr>
              <a:buSzPct val="45000"/>
              <a:buFont typeface="Wingdings" charset="2"/>
              <a:buChar char=""/>
            </a:pPr>
            <a:r>
              <a:rPr b="0" lang="en-US" sz="1340" strike="noStrike" u="none">
                <a:solidFill>
                  <a:schemeClr val="dk1"/>
                </a:solidFill>
                <a:uFillTx/>
                <a:latin typeface="Aptos"/>
              </a:rPr>
              <a:t>Troisième niveau de plan</a:t>
            </a:r>
            <a:endParaRPr b="0" lang="en-US" sz="1340" strike="noStrike" u="none">
              <a:solidFill>
                <a:schemeClr val="dk1"/>
              </a:solidFill>
              <a:uFillTx/>
              <a:latin typeface="Aptos"/>
            </a:endParaRPr>
          </a:p>
          <a:p>
            <a:pPr lvl="3" marL="1728000" indent="-216000">
              <a:lnSpc>
                <a:spcPct val="90000"/>
              </a:lnSpc>
              <a:spcBef>
                <a:spcPts val="567"/>
              </a:spcBef>
              <a:buClr>
                <a:srgbClr val="000000"/>
              </a:buClr>
              <a:buSzPct val="75000"/>
              <a:buFont typeface="Symbol" charset="2"/>
              <a:buChar char=""/>
            </a:pPr>
            <a:r>
              <a:rPr b="0" lang="en-US" sz="1340" strike="noStrike" u="none">
                <a:solidFill>
                  <a:schemeClr val="dk1"/>
                </a:solidFill>
                <a:uFillTx/>
                <a:latin typeface="Aptos"/>
              </a:rPr>
              <a:t>Quatrième niveau de plan</a:t>
            </a:r>
            <a:endParaRPr b="0" lang="en-US" sz="1340" strike="noStrike" u="none">
              <a:solidFill>
                <a:schemeClr val="dk1"/>
              </a:solidFill>
              <a:uFillTx/>
              <a:latin typeface="Aptos"/>
            </a:endParaRPr>
          </a:p>
          <a:p>
            <a:pPr lvl="4" marL="2160000" indent="-216000">
              <a:lnSpc>
                <a:spcPct val="90000"/>
              </a:lnSpc>
              <a:spcBef>
                <a:spcPts val="283"/>
              </a:spcBef>
              <a:buClr>
                <a:srgbClr val="000000"/>
              </a:buClr>
              <a:buSzPct val="45000"/>
              <a:buFont typeface="Wingdings" charset="2"/>
              <a:buChar char=""/>
            </a:pPr>
            <a:r>
              <a:rPr b="0" lang="en-US" sz="2000" strike="noStrike" u="none">
                <a:solidFill>
                  <a:schemeClr val="dk1"/>
                </a:solidFill>
                <a:uFillTx/>
                <a:latin typeface="Aptos"/>
              </a:rPr>
              <a:t>Cinquième niveau de plan</a:t>
            </a:r>
            <a:endParaRPr b="0" lang="en-US" sz="2000" strike="noStrike" u="none">
              <a:solidFill>
                <a:schemeClr val="dk1"/>
              </a:solidFill>
              <a:uFillTx/>
              <a:latin typeface="Aptos"/>
            </a:endParaRPr>
          </a:p>
          <a:p>
            <a:pPr lvl="5" marL="2592000" indent="-216000">
              <a:lnSpc>
                <a:spcPct val="90000"/>
              </a:lnSpc>
              <a:spcBef>
                <a:spcPts val="283"/>
              </a:spcBef>
              <a:buClr>
                <a:srgbClr val="000000"/>
              </a:buClr>
              <a:buSzPct val="45000"/>
              <a:buFont typeface="Wingdings" charset="2"/>
              <a:buChar char=""/>
            </a:pPr>
            <a:r>
              <a:rPr b="0" lang="en-US" sz="2000" strike="noStrike" u="none">
                <a:solidFill>
                  <a:schemeClr val="dk1"/>
                </a:solidFill>
                <a:uFillTx/>
                <a:latin typeface="Aptos"/>
              </a:rPr>
              <a:t>Sixième niveau de plan</a:t>
            </a:r>
            <a:endParaRPr b="0" lang="en-US" sz="2000" strike="noStrike" u="none">
              <a:solidFill>
                <a:schemeClr val="dk1"/>
              </a:solidFill>
              <a:uFillTx/>
              <a:latin typeface="Aptos"/>
            </a:endParaRPr>
          </a:p>
          <a:p>
            <a:pPr lvl="6" marL="3024000" indent="-216000">
              <a:lnSpc>
                <a:spcPct val="90000"/>
              </a:lnSpc>
              <a:spcBef>
                <a:spcPts val="283"/>
              </a:spcBef>
              <a:buClr>
                <a:srgbClr val="000000"/>
              </a:buClr>
              <a:buSzPct val="45000"/>
              <a:buFont typeface="Wingdings" charset="2"/>
              <a:buChar char=""/>
            </a:pPr>
            <a:r>
              <a:rPr b="0" lang="en-US" sz="2000" strike="noStrike" u="none">
                <a:solidFill>
                  <a:schemeClr val="dk1"/>
                </a:solidFill>
                <a:uFillTx/>
                <a:latin typeface="Aptos"/>
              </a:rPr>
              <a:t>Septième niveau de plan</a:t>
            </a:r>
            <a:endParaRPr b="0" lang="en-US" sz="2000" strike="noStrike" u="none">
              <a:solidFill>
                <a:schemeClr val="dk1"/>
              </a:solidFill>
              <a:uFillTx/>
              <a:latin typeface="Aptos"/>
            </a:endParaRPr>
          </a:p>
        </p:txBody>
      </p:sp>
    </p:spTree>
  </p:cSld>
  <p:clrMap bg1="lt1" tx1="dk1" bg2="lt2" tx2="dk2" accent1="accent1" accent2="accent2" accent3="accent3" accent4="accent4" accent5="accent5" accent6="accent6" hlink="hlink" folHlink="folHlink"/>
  <p:sldLayoutIdLst>
    <p:sldLayoutId id="2147483649" r:id="rId2"/>
  </p:sldLayoutIdLst>
</p:sldMaster>
</file>

<file path=ppt/slideMasters/slideMaster1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62" name="PlaceHolder 1"/>
          <p:cNvSpPr>
            <a:spLocks noGrp="1"/>
          </p:cNvSpPr>
          <p:nvPr>
            <p:ph type="title"/>
          </p:nvPr>
        </p:nvSpPr>
        <p:spPr>
          <a:xfrm>
            <a:off x="471240" y="456120"/>
            <a:ext cx="2205720" cy="1595880"/>
          </a:xfrm>
          <a:prstGeom prst="rect">
            <a:avLst/>
          </a:prstGeom>
          <a:noFill/>
          <a:ln w="0">
            <a:noFill/>
          </a:ln>
        </p:spPr>
        <p:txBody>
          <a:bodyPr lIns="91440" rIns="91440" tIns="45720" bIns="45720" anchor="b">
            <a:noAutofit/>
          </a:bodyPr>
          <a:p>
            <a:pPr indent="0" defTabSz="684000">
              <a:lnSpc>
                <a:spcPct val="90000"/>
              </a:lnSpc>
              <a:buNone/>
            </a:pPr>
            <a:r>
              <a:rPr b="0" lang="fr-FR" sz="2400" strike="noStrike" u="none">
                <a:solidFill>
                  <a:schemeClr val="dk1"/>
                </a:solidFill>
                <a:uFillTx/>
                <a:latin typeface="Aptos Display"/>
              </a:rPr>
              <a:t>Modifiez le style du titre</a:t>
            </a:r>
            <a:endParaRPr b="0" lang="en-US" sz="2400" strike="noStrike" u="none">
              <a:solidFill>
                <a:schemeClr val="dk1"/>
              </a:solidFill>
              <a:uFillTx/>
              <a:latin typeface="Aptos"/>
            </a:endParaRPr>
          </a:p>
        </p:txBody>
      </p:sp>
      <p:sp>
        <p:nvSpPr>
          <p:cNvPr id="63" name="PlaceHolder 2"/>
          <p:cNvSpPr>
            <a:spLocks noGrp="1"/>
          </p:cNvSpPr>
          <p:nvPr>
            <p:ph type="body"/>
          </p:nvPr>
        </p:nvSpPr>
        <p:spPr>
          <a:xfrm>
            <a:off x="2908080" y="984960"/>
            <a:ext cx="3462840" cy="4860720"/>
          </a:xfrm>
          <a:prstGeom prst="rect">
            <a:avLst/>
          </a:prstGeom>
          <a:noFill/>
          <a:ln w="0">
            <a:noFill/>
          </a:ln>
        </p:spPr>
        <p:txBody>
          <a:bodyPr lIns="91440" rIns="91440" tIns="45720" bIns="45720" anchor="t">
            <a:noAutofit/>
          </a:bodyPr>
          <a:p>
            <a:pPr marL="171000" indent="-171000" defTabSz="684000">
              <a:lnSpc>
                <a:spcPct val="90000"/>
              </a:lnSpc>
              <a:spcBef>
                <a:spcPts val="748"/>
              </a:spcBef>
              <a:buClr>
                <a:srgbClr val="000000"/>
              </a:buClr>
              <a:buFont typeface="Arial"/>
              <a:buChar char="•"/>
            </a:pPr>
            <a:r>
              <a:rPr b="0" lang="fr-FR" sz="2400" strike="noStrike" u="none">
                <a:solidFill>
                  <a:schemeClr val="dk1"/>
                </a:solidFill>
                <a:uFillTx/>
                <a:latin typeface="Aptos"/>
              </a:rPr>
              <a:t>Cliquez pour modifier les styles du texte du masque</a:t>
            </a:r>
            <a:endParaRPr b="0" lang="en-US" sz="2400" strike="noStrike" u="none">
              <a:solidFill>
                <a:schemeClr val="dk1"/>
              </a:solidFill>
              <a:uFillTx/>
              <a:latin typeface="Aptos"/>
            </a:endParaRPr>
          </a:p>
          <a:p>
            <a:pPr lvl="1" marL="513000" indent="-171000" defTabSz="684000">
              <a:lnSpc>
                <a:spcPct val="90000"/>
              </a:lnSpc>
              <a:spcBef>
                <a:spcPts val="374"/>
              </a:spcBef>
              <a:buClr>
                <a:srgbClr val="000000"/>
              </a:buClr>
              <a:buFont typeface="Arial"/>
              <a:buChar char="•"/>
            </a:pPr>
            <a:r>
              <a:rPr b="0" lang="fr-FR" sz="2090" strike="noStrike" u="none">
                <a:solidFill>
                  <a:schemeClr val="dk1"/>
                </a:solidFill>
                <a:uFillTx/>
                <a:latin typeface="Aptos"/>
              </a:rPr>
              <a:t>Deuxième niveau</a:t>
            </a:r>
            <a:endParaRPr b="0" lang="en-US" sz="2090" strike="noStrike" u="none">
              <a:solidFill>
                <a:schemeClr val="dk1"/>
              </a:solidFill>
              <a:uFillTx/>
              <a:latin typeface="Aptos"/>
            </a:endParaRPr>
          </a:p>
          <a:p>
            <a:pPr lvl="2" marL="855000" indent="-171000" defTabSz="684000">
              <a:lnSpc>
                <a:spcPct val="90000"/>
              </a:lnSpc>
              <a:spcBef>
                <a:spcPts val="374"/>
              </a:spcBef>
              <a:buClr>
                <a:srgbClr val="000000"/>
              </a:buClr>
              <a:buFont typeface="Arial"/>
              <a:buChar char="•"/>
            </a:pPr>
            <a:r>
              <a:rPr b="0" lang="fr-FR" sz="1790" strike="noStrike" u="none">
                <a:solidFill>
                  <a:schemeClr val="dk1"/>
                </a:solidFill>
                <a:uFillTx/>
                <a:latin typeface="Aptos"/>
              </a:rPr>
              <a:t>Troisième niveau</a:t>
            </a:r>
            <a:endParaRPr b="0" lang="en-US" sz="1790" strike="noStrike" u="none">
              <a:solidFill>
                <a:schemeClr val="dk1"/>
              </a:solidFill>
              <a:uFillTx/>
              <a:latin typeface="Aptos"/>
            </a:endParaRPr>
          </a:p>
          <a:p>
            <a:pPr lvl="3" marL="1197000" indent="-171000" defTabSz="684000">
              <a:lnSpc>
                <a:spcPct val="90000"/>
              </a:lnSpc>
              <a:spcBef>
                <a:spcPts val="374"/>
              </a:spcBef>
              <a:buClr>
                <a:srgbClr val="000000"/>
              </a:buClr>
              <a:buFont typeface="Arial"/>
              <a:buChar char="•"/>
            </a:pPr>
            <a:r>
              <a:rPr b="0" lang="fr-FR" sz="1490" strike="noStrike" u="none">
                <a:solidFill>
                  <a:schemeClr val="dk1"/>
                </a:solidFill>
                <a:uFillTx/>
                <a:latin typeface="Aptos"/>
              </a:rPr>
              <a:t>Quatrième niveau</a:t>
            </a:r>
            <a:endParaRPr b="0" lang="en-US" sz="1490" strike="noStrike" u="none">
              <a:solidFill>
                <a:schemeClr val="dk1"/>
              </a:solidFill>
              <a:uFillTx/>
              <a:latin typeface="Aptos"/>
            </a:endParaRPr>
          </a:p>
          <a:p>
            <a:pPr lvl="4" marL="1539000" indent="-171000" defTabSz="684000">
              <a:lnSpc>
                <a:spcPct val="90000"/>
              </a:lnSpc>
              <a:spcBef>
                <a:spcPts val="374"/>
              </a:spcBef>
              <a:buClr>
                <a:srgbClr val="000000"/>
              </a:buClr>
              <a:buFont typeface="Arial"/>
              <a:buChar char="•"/>
            </a:pPr>
            <a:r>
              <a:rPr b="0" lang="fr-FR" sz="1490" strike="noStrike" u="none">
                <a:solidFill>
                  <a:schemeClr val="dk1"/>
                </a:solidFill>
                <a:uFillTx/>
                <a:latin typeface="Aptos"/>
              </a:rPr>
              <a:t>Cinquième niveau</a:t>
            </a:r>
            <a:endParaRPr b="0" lang="en-US" sz="1490" strike="noStrike" u="none">
              <a:solidFill>
                <a:schemeClr val="dk1"/>
              </a:solidFill>
              <a:uFillTx/>
              <a:latin typeface="Aptos"/>
            </a:endParaRPr>
          </a:p>
        </p:txBody>
      </p:sp>
      <p:sp>
        <p:nvSpPr>
          <p:cNvPr id="64" name="PlaceHolder 3"/>
          <p:cNvSpPr>
            <a:spLocks noGrp="1"/>
          </p:cNvSpPr>
          <p:nvPr>
            <p:ph type="body"/>
          </p:nvPr>
        </p:nvSpPr>
        <p:spPr>
          <a:xfrm>
            <a:off x="471240" y="2052000"/>
            <a:ext cx="2205720" cy="3801600"/>
          </a:xfrm>
          <a:prstGeom prst="rect">
            <a:avLst/>
          </a:prstGeom>
          <a:noFill/>
          <a:ln w="0">
            <a:noFill/>
          </a:ln>
        </p:spPr>
        <p:txBody>
          <a:bodyPr lIns="91440" rIns="91440" tIns="45720" bIns="45720" anchor="t">
            <a:noAutofit/>
          </a:bodyPr>
          <a:p>
            <a:pPr indent="0" defTabSz="684000">
              <a:lnSpc>
                <a:spcPct val="90000"/>
              </a:lnSpc>
              <a:spcBef>
                <a:spcPts val="748"/>
              </a:spcBef>
              <a:buNone/>
              <a:tabLst>
                <a:tab algn="l" pos="0"/>
              </a:tabLst>
            </a:pPr>
            <a:r>
              <a:rPr b="0" lang="fr-FR" sz="1200" strike="noStrike" u="none">
                <a:solidFill>
                  <a:schemeClr val="dk1"/>
                </a:solidFill>
                <a:uFillTx/>
                <a:latin typeface="Aptos"/>
              </a:rPr>
              <a:t>Cliquez pour modifier les styles du texte du masque</a:t>
            </a:r>
            <a:endParaRPr b="0" lang="en-US" sz="1200" strike="noStrike" u="none">
              <a:solidFill>
                <a:schemeClr val="dk1"/>
              </a:solidFill>
              <a:uFillTx/>
              <a:latin typeface="Aptos"/>
            </a:endParaRPr>
          </a:p>
        </p:txBody>
      </p:sp>
      <p:sp>
        <p:nvSpPr>
          <p:cNvPr id="65" name="PlaceHolder 4"/>
          <p:cNvSpPr>
            <a:spLocks noGrp="1"/>
          </p:cNvSpPr>
          <p:nvPr>
            <p:ph type="dt" idx="28"/>
          </p:nvPr>
        </p:nvSpPr>
        <p:spPr>
          <a:xfrm>
            <a:off x="470160" y="6340320"/>
            <a:ext cx="1538640" cy="363960"/>
          </a:xfrm>
          <a:prstGeom prst="rect">
            <a:avLst/>
          </a:prstGeom>
          <a:noFill/>
          <a:ln w="0">
            <a:noFill/>
          </a:ln>
        </p:spPr>
        <p:txBody>
          <a:bodyPr lIns="91440" rIns="91440" tIns="45720" bIns="45720" anchor="ctr">
            <a:noAutofit/>
          </a:bodyPr>
          <a:lstStyle>
            <a:lvl1pPr indent="0" defTabSz="457200">
              <a:lnSpc>
                <a:spcPct val="100000"/>
              </a:lnSpc>
              <a:buNone/>
              <a:defRPr b="0" lang="fr-FR" sz="900" strike="noStrike" u="none">
                <a:solidFill>
                  <a:schemeClr val="dk1">
                    <a:tint val="82000"/>
                  </a:schemeClr>
                </a:solidFill>
                <a:uFillTx/>
                <a:latin typeface="Aptos"/>
              </a:defRPr>
            </a:lvl1pPr>
          </a:lstStyle>
          <a:p>
            <a:pPr indent="0" defTabSz="457200">
              <a:lnSpc>
                <a:spcPct val="100000"/>
              </a:lnSpc>
              <a:buNone/>
            </a:pPr>
            <a:r>
              <a:rPr b="0" lang="fr-FR" sz="900" strike="noStrike" u="none">
                <a:solidFill>
                  <a:schemeClr val="dk1">
                    <a:tint val="82000"/>
                  </a:schemeClr>
                </a:solidFill>
                <a:uFillTx/>
                <a:latin typeface="Aptos"/>
              </a:rPr>
              <a:t> </a:t>
            </a:r>
            <a:endParaRPr b="0" lang="fr-FR" sz="900" strike="noStrike" u="none">
              <a:solidFill>
                <a:srgbClr val="000000"/>
              </a:solidFill>
              <a:uFillTx/>
              <a:latin typeface="Times New Roman"/>
            </a:endParaRPr>
          </a:p>
        </p:txBody>
      </p:sp>
      <p:sp>
        <p:nvSpPr>
          <p:cNvPr id="66" name="PlaceHolder 5"/>
          <p:cNvSpPr>
            <a:spLocks noGrp="1"/>
          </p:cNvSpPr>
          <p:nvPr>
            <p:ph type="ftr" idx="29"/>
          </p:nvPr>
        </p:nvSpPr>
        <p:spPr>
          <a:xfrm>
            <a:off x="2265840" y="6340320"/>
            <a:ext cx="2308320" cy="363960"/>
          </a:xfrm>
          <a:prstGeom prst="rect">
            <a:avLst/>
          </a:prstGeom>
          <a:noFill/>
          <a:ln w="0">
            <a:noFill/>
          </a:ln>
        </p:spPr>
        <p:txBody>
          <a:bodyPr lIns="91440" rIns="91440" tIns="45720" bIns="45720" anchor="ctr">
            <a:noAutofit/>
          </a:bodyPr>
          <a:lstStyle>
            <a:lvl1pPr indent="0" algn="ctr">
              <a:buNone/>
              <a:defRPr b="0" lang="fr-FR" sz="1400" strike="noStrike" u="none">
                <a:solidFill>
                  <a:srgbClr val="000000"/>
                </a:solidFill>
                <a:uFillTx/>
                <a:latin typeface="Times New Roman"/>
              </a:defRPr>
            </a:lvl1pPr>
          </a:lstStyle>
          <a:p>
            <a:pPr indent="0" algn="ctr">
              <a:buNone/>
            </a:pPr>
            <a:r>
              <a:rPr b="0" lang="fr-FR" sz="1400" strike="noStrike" u="none">
                <a:solidFill>
                  <a:srgbClr val="000000"/>
                </a:solidFill>
                <a:uFillTx/>
                <a:latin typeface="Times New Roman"/>
              </a:rPr>
              <a:t> </a:t>
            </a:r>
            <a:endParaRPr b="0" lang="fr-FR" sz="1400" strike="noStrike" u="none">
              <a:solidFill>
                <a:srgbClr val="000000"/>
              </a:solidFill>
              <a:uFillTx/>
              <a:latin typeface="Times New Roman"/>
            </a:endParaRPr>
          </a:p>
        </p:txBody>
      </p:sp>
      <p:sp>
        <p:nvSpPr>
          <p:cNvPr id="67" name="PlaceHolder 6"/>
          <p:cNvSpPr>
            <a:spLocks noGrp="1"/>
          </p:cNvSpPr>
          <p:nvPr>
            <p:ph type="sldNum" idx="30"/>
          </p:nvPr>
        </p:nvSpPr>
        <p:spPr>
          <a:xfrm>
            <a:off x="4831200" y="6340320"/>
            <a:ext cx="1538640" cy="363960"/>
          </a:xfrm>
          <a:prstGeom prst="rect">
            <a:avLst/>
          </a:prstGeom>
          <a:noFill/>
          <a:ln w="0">
            <a:noFill/>
          </a:ln>
        </p:spPr>
        <p:txBody>
          <a:bodyPr lIns="91440" rIns="91440" tIns="45720" bIns="45720" anchor="ctr">
            <a:noAutofit/>
          </a:bodyPr>
          <a:lstStyle>
            <a:lvl1pPr indent="0" algn="r" defTabSz="457200">
              <a:lnSpc>
                <a:spcPct val="100000"/>
              </a:lnSpc>
              <a:buNone/>
              <a:defRPr b="0" lang="fr-FR" sz="900" strike="noStrike" u="none">
                <a:solidFill>
                  <a:schemeClr val="dk1">
                    <a:tint val="82000"/>
                  </a:schemeClr>
                </a:solidFill>
                <a:uFillTx/>
                <a:latin typeface="Aptos"/>
              </a:defRPr>
            </a:lvl1pPr>
          </a:lstStyle>
          <a:p>
            <a:pPr indent="0" algn="r" defTabSz="457200">
              <a:lnSpc>
                <a:spcPct val="100000"/>
              </a:lnSpc>
              <a:buNone/>
            </a:pPr>
            <a:fld id="{12CADAA2-5020-4EC6-B5D7-8E447775FDE4}" type="slidenum">
              <a:rPr b="0" lang="fr-FR" sz="900" strike="noStrike" u="none">
                <a:solidFill>
                  <a:schemeClr val="dk1">
                    <a:tint val="82000"/>
                  </a:schemeClr>
                </a:solidFill>
                <a:uFillTx/>
                <a:latin typeface="Aptos"/>
              </a:rPr>
              <a:t>1</a:t>
            </a:fld>
            <a:endParaRPr b="0" lang="fr-FR" sz="900" strike="noStrike" u="none">
              <a:solidFill>
                <a:srgbClr val="000000"/>
              </a:solidFill>
              <a:uFillTx/>
              <a:latin typeface="Times New Roman"/>
            </a:endParaRPr>
          </a:p>
        </p:txBody>
      </p:sp>
    </p:spTree>
  </p:cSld>
  <p:clrMap bg1="lt1" tx1="dk1" bg2="lt2" tx2="dk2" accent1="accent1" accent2="accent2" accent3="accent3" accent4="accent4" accent5="accent5" accent6="accent6" hlink="hlink" folHlink="folHlink"/>
  <p:sldLayoutIdLst>
    <p:sldLayoutId id="2147483674" r:id="rId2"/>
  </p:sldLayoutIdLst>
</p:sldMaster>
</file>

<file path=ppt/slideMasters/slideMaster1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68" name="PlaceHolder 1"/>
          <p:cNvSpPr>
            <a:spLocks noGrp="1"/>
          </p:cNvSpPr>
          <p:nvPr>
            <p:ph type="title"/>
          </p:nvPr>
        </p:nvSpPr>
        <p:spPr>
          <a:xfrm>
            <a:off x="471240" y="456120"/>
            <a:ext cx="2205720" cy="1595880"/>
          </a:xfrm>
          <a:prstGeom prst="rect">
            <a:avLst/>
          </a:prstGeom>
          <a:noFill/>
          <a:ln w="0">
            <a:noFill/>
          </a:ln>
        </p:spPr>
        <p:txBody>
          <a:bodyPr lIns="91440" rIns="91440" tIns="45720" bIns="45720" anchor="b">
            <a:noAutofit/>
          </a:bodyPr>
          <a:p>
            <a:pPr indent="0" defTabSz="684000">
              <a:lnSpc>
                <a:spcPct val="90000"/>
              </a:lnSpc>
              <a:buNone/>
            </a:pPr>
            <a:r>
              <a:rPr b="0" lang="fr-FR" sz="2400" strike="noStrike" u="none">
                <a:solidFill>
                  <a:schemeClr val="dk1"/>
                </a:solidFill>
                <a:uFillTx/>
                <a:latin typeface="Aptos Display"/>
              </a:rPr>
              <a:t>Modifiez le style du titre</a:t>
            </a:r>
            <a:endParaRPr b="0" lang="en-US" sz="2400" strike="noStrike" u="none">
              <a:solidFill>
                <a:schemeClr val="dk1"/>
              </a:solidFill>
              <a:uFillTx/>
              <a:latin typeface="Aptos"/>
            </a:endParaRPr>
          </a:p>
        </p:txBody>
      </p:sp>
      <p:sp>
        <p:nvSpPr>
          <p:cNvPr id="69" name="PlaceHolder 2"/>
          <p:cNvSpPr>
            <a:spLocks noGrp="1"/>
          </p:cNvSpPr>
          <p:nvPr>
            <p:ph type="body"/>
          </p:nvPr>
        </p:nvSpPr>
        <p:spPr>
          <a:xfrm>
            <a:off x="2908080" y="984960"/>
            <a:ext cx="3462840" cy="4860720"/>
          </a:xfrm>
          <a:prstGeom prst="rect">
            <a:avLst/>
          </a:prstGeom>
          <a:noFill/>
          <a:ln w="0">
            <a:noFill/>
          </a:ln>
        </p:spPr>
        <p:txBody>
          <a:bodyPr lIns="90000" rIns="90000" tIns="45000" bIns="45000" anchor="t">
            <a:noAutofit/>
          </a:bodyPr>
          <a:p>
            <a:pPr indent="0" defTabSz="457200">
              <a:lnSpc>
                <a:spcPct val="100000"/>
              </a:lnSpc>
              <a:buNone/>
              <a:tabLst>
                <a:tab algn="l" pos="0"/>
              </a:tabLst>
            </a:pPr>
            <a:r>
              <a:rPr b="0" lang="fr-FR" sz="2400" strike="noStrike" u="none">
                <a:solidFill>
                  <a:schemeClr val="dk1"/>
                </a:solidFill>
                <a:uFillTx/>
                <a:latin typeface="Aptos"/>
              </a:rPr>
              <a:t>Cliquez sur l'icône pour ajouter une image</a:t>
            </a:r>
            <a:endParaRPr b="0" lang="en-US" sz="2400" strike="noStrike" u="none">
              <a:solidFill>
                <a:schemeClr val="dk1"/>
              </a:solidFill>
              <a:uFillTx/>
              <a:latin typeface="Aptos"/>
            </a:endParaRPr>
          </a:p>
        </p:txBody>
      </p:sp>
      <p:sp>
        <p:nvSpPr>
          <p:cNvPr id="70" name="PlaceHolder 3"/>
          <p:cNvSpPr>
            <a:spLocks noGrp="1"/>
          </p:cNvSpPr>
          <p:nvPr>
            <p:ph type="body"/>
          </p:nvPr>
        </p:nvSpPr>
        <p:spPr>
          <a:xfrm>
            <a:off x="471240" y="2052000"/>
            <a:ext cx="2205720" cy="3801600"/>
          </a:xfrm>
          <a:prstGeom prst="rect">
            <a:avLst/>
          </a:prstGeom>
          <a:noFill/>
          <a:ln w="0">
            <a:noFill/>
          </a:ln>
        </p:spPr>
        <p:txBody>
          <a:bodyPr lIns="91440" rIns="91440" tIns="45720" bIns="45720" anchor="t">
            <a:noAutofit/>
          </a:bodyPr>
          <a:p>
            <a:pPr indent="0" defTabSz="684000">
              <a:lnSpc>
                <a:spcPct val="90000"/>
              </a:lnSpc>
              <a:spcBef>
                <a:spcPts val="748"/>
              </a:spcBef>
              <a:buNone/>
              <a:tabLst>
                <a:tab algn="l" pos="0"/>
              </a:tabLst>
            </a:pPr>
            <a:r>
              <a:rPr b="0" lang="fr-FR" sz="1200" strike="noStrike" u="none">
                <a:solidFill>
                  <a:schemeClr val="dk1"/>
                </a:solidFill>
                <a:uFillTx/>
                <a:latin typeface="Aptos"/>
              </a:rPr>
              <a:t>Cliquez pour modifier les styles du texte du masque</a:t>
            </a:r>
            <a:endParaRPr b="0" lang="en-US" sz="1200" strike="noStrike" u="none">
              <a:solidFill>
                <a:schemeClr val="dk1"/>
              </a:solidFill>
              <a:uFillTx/>
              <a:latin typeface="Aptos"/>
            </a:endParaRPr>
          </a:p>
        </p:txBody>
      </p:sp>
      <p:sp>
        <p:nvSpPr>
          <p:cNvPr id="71" name="PlaceHolder 4"/>
          <p:cNvSpPr>
            <a:spLocks noGrp="1"/>
          </p:cNvSpPr>
          <p:nvPr>
            <p:ph type="dt" idx="31"/>
          </p:nvPr>
        </p:nvSpPr>
        <p:spPr>
          <a:xfrm>
            <a:off x="470160" y="6340320"/>
            <a:ext cx="1538640" cy="363960"/>
          </a:xfrm>
          <a:prstGeom prst="rect">
            <a:avLst/>
          </a:prstGeom>
          <a:noFill/>
          <a:ln w="0">
            <a:noFill/>
          </a:ln>
        </p:spPr>
        <p:txBody>
          <a:bodyPr lIns="91440" rIns="91440" tIns="45720" bIns="45720" anchor="ctr">
            <a:noAutofit/>
          </a:bodyPr>
          <a:lstStyle>
            <a:lvl1pPr indent="0" defTabSz="457200">
              <a:lnSpc>
                <a:spcPct val="100000"/>
              </a:lnSpc>
              <a:buNone/>
              <a:defRPr b="0" lang="fr-FR" sz="900" strike="noStrike" u="none">
                <a:solidFill>
                  <a:schemeClr val="dk1">
                    <a:tint val="82000"/>
                  </a:schemeClr>
                </a:solidFill>
                <a:uFillTx/>
                <a:latin typeface="Aptos"/>
              </a:defRPr>
            </a:lvl1pPr>
          </a:lstStyle>
          <a:p>
            <a:pPr indent="0" defTabSz="457200">
              <a:lnSpc>
                <a:spcPct val="100000"/>
              </a:lnSpc>
              <a:buNone/>
            </a:pPr>
            <a:r>
              <a:rPr b="0" lang="fr-FR" sz="900" strike="noStrike" u="none">
                <a:solidFill>
                  <a:schemeClr val="dk1">
                    <a:tint val="82000"/>
                  </a:schemeClr>
                </a:solidFill>
                <a:uFillTx/>
                <a:latin typeface="Aptos"/>
              </a:rPr>
              <a:t> </a:t>
            </a:r>
            <a:endParaRPr b="0" lang="fr-FR" sz="900" strike="noStrike" u="none">
              <a:solidFill>
                <a:srgbClr val="000000"/>
              </a:solidFill>
              <a:uFillTx/>
              <a:latin typeface="Times New Roman"/>
            </a:endParaRPr>
          </a:p>
        </p:txBody>
      </p:sp>
      <p:sp>
        <p:nvSpPr>
          <p:cNvPr id="72" name="PlaceHolder 5"/>
          <p:cNvSpPr>
            <a:spLocks noGrp="1"/>
          </p:cNvSpPr>
          <p:nvPr>
            <p:ph type="ftr" idx="32"/>
          </p:nvPr>
        </p:nvSpPr>
        <p:spPr>
          <a:xfrm>
            <a:off x="2265840" y="6340320"/>
            <a:ext cx="2308320" cy="363960"/>
          </a:xfrm>
          <a:prstGeom prst="rect">
            <a:avLst/>
          </a:prstGeom>
          <a:noFill/>
          <a:ln w="0">
            <a:noFill/>
          </a:ln>
        </p:spPr>
        <p:txBody>
          <a:bodyPr lIns="91440" rIns="91440" tIns="45720" bIns="45720" anchor="ctr">
            <a:noAutofit/>
          </a:bodyPr>
          <a:lstStyle>
            <a:lvl1pPr indent="0" algn="ctr">
              <a:buNone/>
              <a:defRPr b="0" lang="fr-FR" sz="1400" strike="noStrike" u="none">
                <a:solidFill>
                  <a:srgbClr val="000000"/>
                </a:solidFill>
                <a:uFillTx/>
                <a:latin typeface="Times New Roman"/>
              </a:defRPr>
            </a:lvl1pPr>
          </a:lstStyle>
          <a:p>
            <a:pPr indent="0" algn="ctr">
              <a:buNone/>
            </a:pPr>
            <a:r>
              <a:rPr b="0" lang="fr-FR" sz="1400" strike="noStrike" u="none">
                <a:solidFill>
                  <a:srgbClr val="000000"/>
                </a:solidFill>
                <a:uFillTx/>
                <a:latin typeface="Times New Roman"/>
              </a:rPr>
              <a:t> </a:t>
            </a:r>
            <a:endParaRPr b="0" lang="fr-FR" sz="1400" strike="noStrike" u="none">
              <a:solidFill>
                <a:srgbClr val="000000"/>
              </a:solidFill>
              <a:uFillTx/>
              <a:latin typeface="Times New Roman"/>
            </a:endParaRPr>
          </a:p>
        </p:txBody>
      </p:sp>
      <p:sp>
        <p:nvSpPr>
          <p:cNvPr id="73" name="PlaceHolder 6"/>
          <p:cNvSpPr>
            <a:spLocks noGrp="1"/>
          </p:cNvSpPr>
          <p:nvPr>
            <p:ph type="sldNum" idx="33"/>
          </p:nvPr>
        </p:nvSpPr>
        <p:spPr>
          <a:xfrm>
            <a:off x="4831200" y="6340320"/>
            <a:ext cx="1538640" cy="363960"/>
          </a:xfrm>
          <a:prstGeom prst="rect">
            <a:avLst/>
          </a:prstGeom>
          <a:noFill/>
          <a:ln w="0">
            <a:noFill/>
          </a:ln>
        </p:spPr>
        <p:txBody>
          <a:bodyPr lIns="91440" rIns="91440" tIns="45720" bIns="45720" anchor="ctr">
            <a:noAutofit/>
          </a:bodyPr>
          <a:lstStyle>
            <a:lvl1pPr indent="0" algn="r" defTabSz="457200">
              <a:lnSpc>
                <a:spcPct val="100000"/>
              </a:lnSpc>
              <a:buNone/>
              <a:defRPr b="0" lang="fr-FR" sz="900" strike="noStrike" u="none">
                <a:solidFill>
                  <a:schemeClr val="dk1">
                    <a:tint val="82000"/>
                  </a:schemeClr>
                </a:solidFill>
                <a:uFillTx/>
                <a:latin typeface="Aptos"/>
              </a:defRPr>
            </a:lvl1pPr>
          </a:lstStyle>
          <a:p>
            <a:pPr indent="0" algn="r" defTabSz="457200">
              <a:lnSpc>
                <a:spcPct val="100000"/>
              </a:lnSpc>
              <a:buNone/>
            </a:pPr>
            <a:fld id="{D831FFFC-2D95-408A-9217-EB003FD5306B}" type="slidenum">
              <a:rPr b="0" lang="fr-FR" sz="900" strike="noStrike" u="none">
                <a:solidFill>
                  <a:schemeClr val="dk1">
                    <a:tint val="82000"/>
                  </a:schemeClr>
                </a:solidFill>
                <a:uFillTx/>
                <a:latin typeface="Aptos"/>
              </a:rPr>
              <a:t>1</a:t>
            </a:fld>
            <a:endParaRPr b="0" lang="fr-FR" sz="900" strike="noStrike" u="none">
              <a:solidFill>
                <a:srgbClr val="000000"/>
              </a:solidFill>
              <a:uFillTx/>
              <a:latin typeface="Times New Roman"/>
            </a:endParaRPr>
          </a:p>
        </p:txBody>
      </p:sp>
    </p:spTree>
  </p:cSld>
  <p:clrMap bg1="lt1" tx1="dk1" bg2="lt2" tx2="dk2" accent1="accent1" accent2="accent2" accent3="accent3" accent4="accent4" accent5="accent5" accent6="accent6" hlink="hlink" folHlink="folHlink"/>
  <p:sldLayoutIdLst>
    <p:sldLayoutId id="2147483676" r:id="rId2"/>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7" name="PlaceHolder 1"/>
          <p:cNvSpPr>
            <a:spLocks noGrp="1"/>
          </p:cNvSpPr>
          <p:nvPr>
            <p:ph type="title"/>
          </p:nvPr>
        </p:nvSpPr>
        <p:spPr>
          <a:xfrm>
            <a:off x="470160" y="364320"/>
            <a:ext cx="5899680" cy="1321920"/>
          </a:xfrm>
          <a:prstGeom prst="rect">
            <a:avLst/>
          </a:prstGeom>
          <a:noFill/>
          <a:ln w="0">
            <a:noFill/>
          </a:ln>
        </p:spPr>
        <p:txBody>
          <a:bodyPr lIns="91440" rIns="91440" tIns="45720" bIns="45720" anchor="ctr">
            <a:noAutofit/>
          </a:bodyPr>
          <a:p>
            <a:pPr indent="0" defTabSz="684000">
              <a:lnSpc>
                <a:spcPct val="90000"/>
              </a:lnSpc>
              <a:buNone/>
            </a:pPr>
            <a:r>
              <a:rPr b="0" lang="fr-FR" sz="3290" strike="noStrike" u="none">
                <a:solidFill>
                  <a:schemeClr val="dk1"/>
                </a:solidFill>
                <a:uFillTx/>
                <a:latin typeface="Aptos Display"/>
              </a:rPr>
              <a:t>Modifiez le style du titre</a:t>
            </a:r>
            <a:endParaRPr b="0" lang="en-US" sz="3290" strike="noStrike" u="none">
              <a:solidFill>
                <a:schemeClr val="dk1"/>
              </a:solidFill>
              <a:uFillTx/>
              <a:latin typeface="Aptos"/>
            </a:endParaRPr>
          </a:p>
        </p:txBody>
      </p:sp>
      <p:sp>
        <p:nvSpPr>
          <p:cNvPr id="8" name="PlaceHolder 2"/>
          <p:cNvSpPr>
            <a:spLocks noGrp="1"/>
          </p:cNvSpPr>
          <p:nvPr>
            <p:ph type="body"/>
          </p:nvPr>
        </p:nvSpPr>
        <p:spPr>
          <a:xfrm>
            <a:off x="470160" y="1820880"/>
            <a:ext cx="5899680" cy="4339800"/>
          </a:xfrm>
          <a:prstGeom prst="rect">
            <a:avLst/>
          </a:prstGeom>
          <a:noFill/>
          <a:ln w="0">
            <a:noFill/>
          </a:ln>
        </p:spPr>
        <p:txBody>
          <a:bodyPr lIns="91440" rIns="91440" tIns="45720" bIns="45720" anchor="t" vert="eaVert">
            <a:noAutofit/>
          </a:bodyPr>
          <a:p>
            <a:pPr marL="171000" indent="-171000" defTabSz="684000">
              <a:lnSpc>
                <a:spcPct val="90000"/>
              </a:lnSpc>
              <a:spcBef>
                <a:spcPts val="748"/>
              </a:spcBef>
              <a:buClr>
                <a:srgbClr val="000000"/>
              </a:buClr>
              <a:buFont typeface="Arial"/>
              <a:buChar char="•"/>
            </a:pPr>
            <a:r>
              <a:rPr b="0" lang="fr-FR" sz="2090" strike="noStrike" u="none">
                <a:solidFill>
                  <a:schemeClr val="dk1"/>
                </a:solidFill>
                <a:uFillTx/>
                <a:latin typeface="Aptos"/>
              </a:rPr>
              <a:t>Cliquez pour modifier les styles du texte du masque</a:t>
            </a:r>
            <a:endParaRPr b="0" lang="en-US" sz="2090" strike="noStrike" u="none">
              <a:solidFill>
                <a:schemeClr val="dk1"/>
              </a:solidFill>
              <a:uFillTx/>
              <a:latin typeface="Aptos"/>
            </a:endParaRPr>
          </a:p>
          <a:p>
            <a:pPr lvl="1" marL="513000" indent="-171000" defTabSz="684000">
              <a:lnSpc>
                <a:spcPct val="90000"/>
              </a:lnSpc>
              <a:spcBef>
                <a:spcPts val="374"/>
              </a:spcBef>
              <a:buClr>
                <a:srgbClr val="000000"/>
              </a:buClr>
              <a:buFont typeface="Arial"/>
              <a:buChar char="•"/>
            </a:pPr>
            <a:r>
              <a:rPr b="0" lang="fr-FR" sz="1790" strike="noStrike" u="none">
                <a:solidFill>
                  <a:schemeClr val="dk1"/>
                </a:solidFill>
                <a:uFillTx/>
                <a:latin typeface="Aptos"/>
              </a:rPr>
              <a:t>Deuxième niveau</a:t>
            </a:r>
            <a:endParaRPr b="0" lang="en-US" sz="1790" strike="noStrike" u="none">
              <a:solidFill>
                <a:schemeClr val="dk1"/>
              </a:solidFill>
              <a:uFillTx/>
              <a:latin typeface="Aptos"/>
            </a:endParaRPr>
          </a:p>
          <a:p>
            <a:pPr lvl="2" marL="855000" indent="-171000" defTabSz="684000">
              <a:lnSpc>
                <a:spcPct val="90000"/>
              </a:lnSpc>
              <a:spcBef>
                <a:spcPts val="374"/>
              </a:spcBef>
              <a:buClr>
                <a:srgbClr val="000000"/>
              </a:buClr>
              <a:buFont typeface="Arial"/>
              <a:buChar char="•"/>
            </a:pPr>
            <a:r>
              <a:rPr b="0" lang="fr-FR" sz="1490" strike="noStrike" u="none">
                <a:solidFill>
                  <a:schemeClr val="dk1"/>
                </a:solidFill>
                <a:uFillTx/>
                <a:latin typeface="Aptos"/>
              </a:rPr>
              <a:t>Troisième niveau</a:t>
            </a:r>
            <a:endParaRPr b="0" lang="en-US" sz="1490" strike="noStrike" u="none">
              <a:solidFill>
                <a:schemeClr val="dk1"/>
              </a:solidFill>
              <a:uFillTx/>
              <a:latin typeface="Aptos"/>
            </a:endParaRPr>
          </a:p>
          <a:p>
            <a:pPr lvl="3" marL="1197000" indent="-171000" defTabSz="684000">
              <a:lnSpc>
                <a:spcPct val="90000"/>
              </a:lnSpc>
              <a:spcBef>
                <a:spcPts val="374"/>
              </a:spcBef>
              <a:buClr>
                <a:srgbClr val="000000"/>
              </a:buClr>
              <a:buFont typeface="Arial"/>
              <a:buChar char="•"/>
            </a:pPr>
            <a:r>
              <a:rPr b="0" lang="fr-FR" sz="1340" strike="noStrike" u="none">
                <a:solidFill>
                  <a:schemeClr val="dk1"/>
                </a:solidFill>
                <a:uFillTx/>
                <a:latin typeface="Aptos"/>
              </a:rPr>
              <a:t>Quatrième niveau</a:t>
            </a:r>
            <a:endParaRPr b="0" lang="en-US" sz="1340" strike="noStrike" u="none">
              <a:solidFill>
                <a:schemeClr val="dk1"/>
              </a:solidFill>
              <a:uFillTx/>
              <a:latin typeface="Aptos"/>
            </a:endParaRPr>
          </a:p>
          <a:p>
            <a:pPr lvl="4" marL="1539000" indent="-171000" defTabSz="684000">
              <a:lnSpc>
                <a:spcPct val="90000"/>
              </a:lnSpc>
              <a:spcBef>
                <a:spcPts val="374"/>
              </a:spcBef>
              <a:buClr>
                <a:srgbClr val="000000"/>
              </a:buClr>
              <a:buFont typeface="Arial"/>
              <a:buChar char="•"/>
            </a:pPr>
            <a:r>
              <a:rPr b="0" lang="fr-FR" sz="1340" strike="noStrike" u="none">
                <a:solidFill>
                  <a:schemeClr val="dk1"/>
                </a:solidFill>
                <a:uFillTx/>
                <a:latin typeface="Aptos"/>
              </a:rPr>
              <a:t>Cinquième niveau</a:t>
            </a:r>
            <a:endParaRPr b="0" lang="en-US" sz="1340" strike="noStrike" u="none">
              <a:solidFill>
                <a:schemeClr val="dk1"/>
              </a:solidFill>
              <a:uFillTx/>
              <a:latin typeface="Aptos"/>
            </a:endParaRPr>
          </a:p>
        </p:txBody>
      </p:sp>
      <p:sp>
        <p:nvSpPr>
          <p:cNvPr id="9" name="PlaceHolder 3"/>
          <p:cNvSpPr>
            <a:spLocks noGrp="1"/>
          </p:cNvSpPr>
          <p:nvPr>
            <p:ph type="dt" idx="4"/>
          </p:nvPr>
        </p:nvSpPr>
        <p:spPr>
          <a:xfrm>
            <a:off x="470160" y="6340320"/>
            <a:ext cx="1538640" cy="363960"/>
          </a:xfrm>
          <a:prstGeom prst="rect">
            <a:avLst/>
          </a:prstGeom>
          <a:noFill/>
          <a:ln w="0">
            <a:noFill/>
          </a:ln>
        </p:spPr>
        <p:txBody>
          <a:bodyPr lIns="91440" rIns="91440" tIns="45720" bIns="45720" anchor="ctr">
            <a:noAutofit/>
          </a:bodyPr>
          <a:lstStyle>
            <a:lvl1pPr indent="0" defTabSz="457200">
              <a:lnSpc>
                <a:spcPct val="100000"/>
              </a:lnSpc>
              <a:buNone/>
              <a:defRPr b="0" lang="fr-FR" sz="900" strike="noStrike" u="none">
                <a:solidFill>
                  <a:schemeClr val="dk1">
                    <a:tint val="82000"/>
                  </a:schemeClr>
                </a:solidFill>
                <a:uFillTx/>
                <a:latin typeface="Aptos"/>
              </a:defRPr>
            </a:lvl1pPr>
          </a:lstStyle>
          <a:p>
            <a:pPr indent="0" defTabSz="457200">
              <a:lnSpc>
                <a:spcPct val="100000"/>
              </a:lnSpc>
              <a:buNone/>
            </a:pPr>
            <a:r>
              <a:rPr b="0" lang="fr-FR" sz="900" strike="noStrike" u="none">
                <a:solidFill>
                  <a:schemeClr val="dk1">
                    <a:tint val="82000"/>
                  </a:schemeClr>
                </a:solidFill>
                <a:uFillTx/>
                <a:latin typeface="Aptos"/>
              </a:rPr>
              <a:t> </a:t>
            </a:r>
            <a:endParaRPr b="0" lang="fr-FR" sz="900" strike="noStrike" u="none">
              <a:solidFill>
                <a:srgbClr val="000000"/>
              </a:solidFill>
              <a:uFillTx/>
              <a:latin typeface="Times New Roman"/>
            </a:endParaRPr>
          </a:p>
        </p:txBody>
      </p:sp>
      <p:sp>
        <p:nvSpPr>
          <p:cNvPr id="10" name="PlaceHolder 4"/>
          <p:cNvSpPr>
            <a:spLocks noGrp="1"/>
          </p:cNvSpPr>
          <p:nvPr>
            <p:ph type="ftr" idx="5"/>
          </p:nvPr>
        </p:nvSpPr>
        <p:spPr>
          <a:xfrm>
            <a:off x="2265840" y="6340320"/>
            <a:ext cx="2308320" cy="363960"/>
          </a:xfrm>
          <a:prstGeom prst="rect">
            <a:avLst/>
          </a:prstGeom>
          <a:noFill/>
          <a:ln w="0">
            <a:noFill/>
          </a:ln>
        </p:spPr>
        <p:txBody>
          <a:bodyPr lIns="91440" rIns="91440" tIns="45720" bIns="45720" anchor="ctr">
            <a:noAutofit/>
          </a:bodyPr>
          <a:lstStyle>
            <a:lvl1pPr indent="0" algn="ctr">
              <a:buNone/>
              <a:defRPr b="0" lang="fr-FR" sz="1400" strike="noStrike" u="none">
                <a:solidFill>
                  <a:srgbClr val="000000"/>
                </a:solidFill>
                <a:uFillTx/>
                <a:latin typeface="Times New Roman"/>
              </a:defRPr>
            </a:lvl1pPr>
          </a:lstStyle>
          <a:p>
            <a:pPr indent="0" algn="ctr">
              <a:buNone/>
            </a:pPr>
            <a:r>
              <a:rPr b="0" lang="fr-FR" sz="1400" strike="noStrike" u="none">
                <a:solidFill>
                  <a:srgbClr val="000000"/>
                </a:solidFill>
                <a:uFillTx/>
                <a:latin typeface="Times New Roman"/>
              </a:rPr>
              <a:t> </a:t>
            </a:r>
            <a:endParaRPr b="0" lang="fr-FR" sz="1400" strike="noStrike" u="none">
              <a:solidFill>
                <a:srgbClr val="000000"/>
              </a:solidFill>
              <a:uFillTx/>
              <a:latin typeface="Times New Roman"/>
            </a:endParaRPr>
          </a:p>
        </p:txBody>
      </p:sp>
      <p:sp>
        <p:nvSpPr>
          <p:cNvPr id="11" name="PlaceHolder 5"/>
          <p:cNvSpPr>
            <a:spLocks noGrp="1"/>
          </p:cNvSpPr>
          <p:nvPr>
            <p:ph type="sldNum" idx="6"/>
          </p:nvPr>
        </p:nvSpPr>
        <p:spPr>
          <a:xfrm>
            <a:off x="4831200" y="6340320"/>
            <a:ext cx="1538640" cy="363960"/>
          </a:xfrm>
          <a:prstGeom prst="rect">
            <a:avLst/>
          </a:prstGeom>
          <a:noFill/>
          <a:ln w="0">
            <a:noFill/>
          </a:ln>
        </p:spPr>
        <p:txBody>
          <a:bodyPr lIns="91440" rIns="91440" tIns="45720" bIns="45720" anchor="ctr">
            <a:noAutofit/>
          </a:bodyPr>
          <a:lstStyle>
            <a:lvl1pPr indent="0" algn="r" defTabSz="457200">
              <a:lnSpc>
                <a:spcPct val="100000"/>
              </a:lnSpc>
              <a:buNone/>
              <a:defRPr b="0" lang="fr-FR" sz="900" strike="noStrike" u="none">
                <a:solidFill>
                  <a:schemeClr val="dk1">
                    <a:tint val="82000"/>
                  </a:schemeClr>
                </a:solidFill>
                <a:uFillTx/>
                <a:latin typeface="Aptos"/>
              </a:defRPr>
            </a:lvl1pPr>
          </a:lstStyle>
          <a:p>
            <a:pPr indent="0" algn="r" defTabSz="457200">
              <a:lnSpc>
                <a:spcPct val="100000"/>
              </a:lnSpc>
              <a:buNone/>
            </a:pPr>
            <a:fld id="{D8252D46-CD0E-4405-AF54-ECEBF4B86D86}" type="slidenum">
              <a:rPr b="0" lang="fr-FR" sz="900" strike="noStrike" u="none">
                <a:solidFill>
                  <a:schemeClr val="dk1">
                    <a:tint val="82000"/>
                  </a:schemeClr>
                </a:solidFill>
                <a:uFillTx/>
                <a:latin typeface="Aptos"/>
              </a:rPr>
              <a:t>1</a:t>
            </a:fld>
            <a:endParaRPr b="0" lang="fr-FR" sz="900" strike="noStrike" u="none">
              <a:solidFill>
                <a:srgbClr val="000000"/>
              </a:solidFill>
              <a:uFillTx/>
              <a:latin typeface="Times New Roman"/>
            </a:endParaRPr>
          </a:p>
        </p:txBody>
      </p:sp>
    </p:spTree>
  </p:cSld>
  <p:clrMap bg1="lt1" tx1="dk1" bg2="lt2" tx2="dk2" accent1="accent1" accent2="accent2" accent3="accent3" accent4="accent4" accent5="accent5" accent6="accent6" hlink="hlink" folHlink="folHlink"/>
  <p:sldLayoutIdLst>
    <p:sldLayoutId id="2147483651" r:id="rId2"/>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2" name="PlaceHolder 1"/>
          <p:cNvSpPr>
            <a:spLocks noGrp="1"/>
          </p:cNvSpPr>
          <p:nvPr>
            <p:ph type="title"/>
          </p:nvPr>
        </p:nvSpPr>
        <p:spPr>
          <a:xfrm>
            <a:off x="4895280" y="364320"/>
            <a:ext cx="1474560" cy="5796720"/>
          </a:xfrm>
          <a:prstGeom prst="rect">
            <a:avLst/>
          </a:prstGeom>
          <a:noFill/>
          <a:ln w="0">
            <a:noFill/>
          </a:ln>
        </p:spPr>
        <p:txBody>
          <a:bodyPr lIns="91440" rIns="91440" tIns="45720" bIns="45720" anchor="ctr" vert="eaVert">
            <a:noAutofit/>
          </a:bodyPr>
          <a:p>
            <a:pPr indent="0" defTabSz="684000">
              <a:lnSpc>
                <a:spcPct val="90000"/>
              </a:lnSpc>
              <a:buNone/>
            </a:pPr>
            <a:r>
              <a:rPr b="0" lang="fr-FR" sz="3290" strike="noStrike" u="none">
                <a:solidFill>
                  <a:schemeClr val="dk1"/>
                </a:solidFill>
                <a:uFillTx/>
                <a:latin typeface="Aptos Display"/>
              </a:rPr>
              <a:t>Modifiez le style du titre</a:t>
            </a:r>
            <a:endParaRPr b="0" lang="en-US" sz="3290" strike="noStrike" u="none">
              <a:solidFill>
                <a:schemeClr val="dk1"/>
              </a:solidFill>
              <a:uFillTx/>
              <a:latin typeface="Aptos"/>
            </a:endParaRPr>
          </a:p>
        </p:txBody>
      </p:sp>
      <p:sp>
        <p:nvSpPr>
          <p:cNvPr id="13" name="PlaceHolder 2"/>
          <p:cNvSpPr>
            <a:spLocks noGrp="1"/>
          </p:cNvSpPr>
          <p:nvPr>
            <p:ph type="body"/>
          </p:nvPr>
        </p:nvSpPr>
        <p:spPr>
          <a:xfrm>
            <a:off x="470160" y="364320"/>
            <a:ext cx="4339080" cy="5796720"/>
          </a:xfrm>
          <a:prstGeom prst="rect">
            <a:avLst/>
          </a:prstGeom>
          <a:noFill/>
          <a:ln w="0">
            <a:noFill/>
          </a:ln>
        </p:spPr>
        <p:txBody>
          <a:bodyPr lIns="91440" rIns="91440" tIns="45720" bIns="45720" anchor="t" vert="eaVert">
            <a:noAutofit/>
          </a:bodyPr>
          <a:p>
            <a:pPr marL="171000" indent="-171000" defTabSz="684000">
              <a:lnSpc>
                <a:spcPct val="90000"/>
              </a:lnSpc>
              <a:spcBef>
                <a:spcPts val="748"/>
              </a:spcBef>
              <a:buClr>
                <a:srgbClr val="000000"/>
              </a:buClr>
              <a:buFont typeface="Arial"/>
              <a:buChar char="•"/>
            </a:pPr>
            <a:r>
              <a:rPr b="0" lang="fr-FR" sz="2090" strike="noStrike" u="none">
                <a:solidFill>
                  <a:schemeClr val="dk1"/>
                </a:solidFill>
                <a:uFillTx/>
                <a:latin typeface="Aptos"/>
              </a:rPr>
              <a:t>Cliquez pour modifier les styles du texte du masque</a:t>
            </a:r>
            <a:endParaRPr b="0" lang="en-US" sz="2090" strike="noStrike" u="none">
              <a:solidFill>
                <a:schemeClr val="dk1"/>
              </a:solidFill>
              <a:uFillTx/>
              <a:latin typeface="Aptos"/>
            </a:endParaRPr>
          </a:p>
          <a:p>
            <a:pPr lvl="1" marL="513000" indent="-171000" defTabSz="684000">
              <a:lnSpc>
                <a:spcPct val="90000"/>
              </a:lnSpc>
              <a:spcBef>
                <a:spcPts val="374"/>
              </a:spcBef>
              <a:buClr>
                <a:srgbClr val="000000"/>
              </a:buClr>
              <a:buFont typeface="Arial"/>
              <a:buChar char="•"/>
            </a:pPr>
            <a:r>
              <a:rPr b="0" lang="fr-FR" sz="1790" strike="noStrike" u="none">
                <a:solidFill>
                  <a:schemeClr val="dk1"/>
                </a:solidFill>
                <a:uFillTx/>
                <a:latin typeface="Aptos"/>
              </a:rPr>
              <a:t>Deuxième niveau</a:t>
            </a:r>
            <a:endParaRPr b="0" lang="en-US" sz="1790" strike="noStrike" u="none">
              <a:solidFill>
                <a:schemeClr val="dk1"/>
              </a:solidFill>
              <a:uFillTx/>
              <a:latin typeface="Aptos"/>
            </a:endParaRPr>
          </a:p>
          <a:p>
            <a:pPr lvl="2" marL="855000" indent="-171000" defTabSz="684000">
              <a:lnSpc>
                <a:spcPct val="90000"/>
              </a:lnSpc>
              <a:spcBef>
                <a:spcPts val="374"/>
              </a:spcBef>
              <a:buClr>
                <a:srgbClr val="000000"/>
              </a:buClr>
              <a:buFont typeface="Arial"/>
              <a:buChar char="•"/>
            </a:pPr>
            <a:r>
              <a:rPr b="0" lang="fr-FR" sz="1490" strike="noStrike" u="none">
                <a:solidFill>
                  <a:schemeClr val="dk1"/>
                </a:solidFill>
                <a:uFillTx/>
                <a:latin typeface="Aptos"/>
              </a:rPr>
              <a:t>Troisième niveau</a:t>
            </a:r>
            <a:endParaRPr b="0" lang="en-US" sz="1490" strike="noStrike" u="none">
              <a:solidFill>
                <a:schemeClr val="dk1"/>
              </a:solidFill>
              <a:uFillTx/>
              <a:latin typeface="Aptos"/>
            </a:endParaRPr>
          </a:p>
          <a:p>
            <a:pPr lvl="3" marL="1197000" indent="-171000" defTabSz="684000">
              <a:lnSpc>
                <a:spcPct val="90000"/>
              </a:lnSpc>
              <a:spcBef>
                <a:spcPts val="374"/>
              </a:spcBef>
              <a:buClr>
                <a:srgbClr val="000000"/>
              </a:buClr>
              <a:buFont typeface="Arial"/>
              <a:buChar char="•"/>
            </a:pPr>
            <a:r>
              <a:rPr b="0" lang="fr-FR" sz="1340" strike="noStrike" u="none">
                <a:solidFill>
                  <a:schemeClr val="dk1"/>
                </a:solidFill>
                <a:uFillTx/>
                <a:latin typeface="Aptos"/>
              </a:rPr>
              <a:t>Quatrième niveau</a:t>
            </a:r>
            <a:endParaRPr b="0" lang="en-US" sz="1340" strike="noStrike" u="none">
              <a:solidFill>
                <a:schemeClr val="dk1"/>
              </a:solidFill>
              <a:uFillTx/>
              <a:latin typeface="Aptos"/>
            </a:endParaRPr>
          </a:p>
          <a:p>
            <a:pPr lvl="4" marL="1539000" indent="-171000" defTabSz="684000">
              <a:lnSpc>
                <a:spcPct val="90000"/>
              </a:lnSpc>
              <a:spcBef>
                <a:spcPts val="374"/>
              </a:spcBef>
              <a:buClr>
                <a:srgbClr val="000000"/>
              </a:buClr>
              <a:buFont typeface="Arial"/>
              <a:buChar char="•"/>
            </a:pPr>
            <a:r>
              <a:rPr b="0" lang="fr-FR" sz="1340" strike="noStrike" u="none">
                <a:solidFill>
                  <a:schemeClr val="dk1"/>
                </a:solidFill>
                <a:uFillTx/>
                <a:latin typeface="Aptos"/>
              </a:rPr>
              <a:t>Cinquième niveau</a:t>
            </a:r>
            <a:endParaRPr b="0" lang="en-US" sz="1340" strike="noStrike" u="none">
              <a:solidFill>
                <a:schemeClr val="dk1"/>
              </a:solidFill>
              <a:uFillTx/>
              <a:latin typeface="Aptos"/>
            </a:endParaRPr>
          </a:p>
        </p:txBody>
      </p:sp>
      <p:sp>
        <p:nvSpPr>
          <p:cNvPr id="14" name="PlaceHolder 3"/>
          <p:cNvSpPr>
            <a:spLocks noGrp="1"/>
          </p:cNvSpPr>
          <p:nvPr>
            <p:ph type="dt" idx="7"/>
          </p:nvPr>
        </p:nvSpPr>
        <p:spPr>
          <a:xfrm>
            <a:off x="470160" y="6340320"/>
            <a:ext cx="1538640" cy="363960"/>
          </a:xfrm>
          <a:prstGeom prst="rect">
            <a:avLst/>
          </a:prstGeom>
          <a:noFill/>
          <a:ln w="0">
            <a:noFill/>
          </a:ln>
        </p:spPr>
        <p:txBody>
          <a:bodyPr lIns="91440" rIns="91440" tIns="45720" bIns="45720" anchor="ctr">
            <a:noAutofit/>
          </a:bodyPr>
          <a:lstStyle>
            <a:lvl1pPr indent="0" defTabSz="457200">
              <a:lnSpc>
                <a:spcPct val="100000"/>
              </a:lnSpc>
              <a:buNone/>
              <a:defRPr b="0" lang="fr-FR" sz="900" strike="noStrike" u="none">
                <a:solidFill>
                  <a:schemeClr val="dk1">
                    <a:tint val="82000"/>
                  </a:schemeClr>
                </a:solidFill>
                <a:uFillTx/>
                <a:latin typeface="Aptos"/>
              </a:defRPr>
            </a:lvl1pPr>
          </a:lstStyle>
          <a:p>
            <a:pPr indent="0" defTabSz="457200">
              <a:lnSpc>
                <a:spcPct val="100000"/>
              </a:lnSpc>
              <a:buNone/>
            </a:pPr>
            <a:r>
              <a:rPr b="0" lang="fr-FR" sz="900" strike="noStrike" u="none">
                <a:solidFill>
                  <a:schemeClr val="dk1">
                    <a:tint val="82000"/>
                  </a:schemeClr>
                </a:solidFill>
                <a:uFillTx/>
                <a:latin typeface="Aptos"/>
              </a:rPr>
              <a:t> </a:t>
            </a:r>
            <a:endParaRPr b="0" lang="fr-FR" sz="900" strike="noStrike" u="none">
              <a:solidFill>
                <a:srgbClr val="000000"/>
              </a:solidFill>
              <a:uFillTx/>
              <a:latin typeface="Times New Roman"/>
            </a:endParaRPr>
          </a:p>
        </p:txBody>
      </p:sp>
      <p:sp>
        <p:nvSpPr>
          <p:cNvPr id="15" name="PlaceHolder 4"/>
          <p:cNvSpPr>
            <a:spLocks noGrp="1"/>
          </p:cNvSpPr>
          <p:nvPr>
            <p:ph type="ftr" idx="8"/>
          </p:nvPr>
        </p:nvSpPr>
        <p:spPr>
          <a:xfrm>
            <a:off x="2265840" y="6340320"/>
            <a:ext cx="2308320" cy="363960"/>
          </a:xfrm>
          <a:prstGeom prst="rect">
            <a:avLst/>
          </a:prstGeom>
          <a:noFill/>
          <a:ln w="0">
            <a:noFill/>
          </a:ln>
        </p:spPr>
        <p:txBody>
          <a:bodyPr lIns="91440" rIns="91440" tIns="45720" bIns="45720" anchor="ctr">
            <a:noAutofit/>
          </a:bodyPr>
          <a:lstStyle>
            <a:lvl1pPr indent="0" algn="ctr">
              <a:buNone/>
              <a:defRPr b="0" lang="fr-FR" sz="1400" strike="noStrike" u="none">
                <a:solidFill>
                  <a:srgbClr val="000000"/>
                </a:solidFill>
                <a:uFillTx/>
                <a:latin typeface="Times New Roman"/>
              </a:defRPr>
            </a:lvl1pPr>
          </a:lstStyle>
          <a:p>
            <a:pPr indent="0" algn="ctr">
              <a:buNone/>
            </a:pPr>
            <a:r>
              <a:rPr b="0" lang="fr-FR" sz="1400" strike="noStrike" u="none">
                <a:solidFill>
                  <a:srgbClr val="000000"/>
                </a:solidFill>
                <a:uFillTx/>
                <a:latin typeface="Times New Roman"/>
              </a:rPr>
              <a:t> </a:t>
            </a:r>
            <a:endParaRPr b="0" lang="fr-FR" sz="1400" strike="noStrike" u="none">
              <a:solidFill>
                <a:srgbClr val="000000"/>
              </a:solidFill>
              <a:uFillTx/>
              <a:latin typeface="Times New Roman"/>
            </a:endParaRPr>
          </a:p>
        </p:txBody>
      </p:sp>
      <p:sp>
        <p:nvSpPr>
          <p:cNvPr id="16" name="PlaceHolder 5"/>
          <p:cNvSpPr>
            <a:spLocks noGrp="1"/>
          </p:cNvSpPr>
          <p:nvPr>
            <p:ph type="sldNum" idx="9"/>
          </p:nvPr>
        </p:nvSpPr>
        <p:spPr>
          <a:xfrm>
            <a:off x="4831200" y="6340320"/>
            <a:ext cx="1538640" cy="363960"/>
          </a:xfrm>
          <a:prstGeom prst="rect">
            <a:avLst/>
          </a:prstGeom>
          <a:noFill/>
          <a:ln w="0">
            <a:noFill/>
          </a:ln>
        </p:spPr>
        <p:txBody>
          <a:bodyPr lIns="91440" rIns="91440" tIns="45720" bIns="45720" anchor="ctr">
            <a:noAutofit/>
          </a:bodyPr>
          <a:lstStyle>
            <a:lvl1pPr indent="0" algn="r" defTabSz="457200">
              <a:lnSpc>
                <a:spcPct val="100000"/>
              </a:lnSpc>
              <a:buNone/>
              <a:defRPr b="0" lang="fr-FR" sz="900" strike="noStrike" u="none">
                <a:solidFill>
                  <a:schemeClr val="dk1">
                    <a:tint val="82000"/>
                  </a:schemeClr>
                </a:solidFill>
                <a:uFillTx/>
                <a:latin typeface="Aptos"/>
              </a:defRPr>
            </a:lvl1pPr>
          </a:lstStyle>
          <a:p>
            <a:pPr indent="0" algn="r" defTabSz="457200">
              <a:lnSpc>
                <a:spcPct val="100000"/>
              </a:lnSpc>
              <a:buNone/>
            </a:pPr>
            <a:fld id="{2D3F0F63-43DF-418B-A1A3-069E8013EAA2}" type="slidenum">
              <a:rPr b="0" lang="fr-FR" sz="900" strike="noStrike" u="none">
                <a:solidFill>
                  <a:schemeClr val="dk1">
                    <a:tint val="82000"/>
                  </a:schemeClr>
                </a:solidFill>
                <a:uFillTx/>
                <a:latin typeface="Aptos"/>
              </a:rPr>
              <a:t>1</a:t>
            </a:fld>
            <a:endParaRPr b="0" lang="fr-FR" sz="900" strike="noStrike" u="none">
              <a:solidFill>
                <a:srgbClr val="000000"/>
              </a:solidFill>
              <a:uFillTx/>
              <a:latin typeface="Times New Roman"/>
            </a:endParaRPr>
          </a:p>
        </p:txBody>
      </p:sp>
    </p:spTree>
  </p:cSld>
  <p:clrMap bg1="lt1" tx1="dk1" bg2="lt2" tx2="dk2" accent1="accent1" accent2="accent2" accent3="accent3" accent4="accent4" accent5="accent5" accent6="accent6" hlink="hlink" folHlink="folHlink"/>
  <p:sldLayoutIdLst>
    <p:sldLayoutId id="2147483653" r:id="rId2"/>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7" name="PlaceHolder 1"/>
          <p:cNvSpPr>
            <a:spLocks noGrp="1"/>
          </p:cNvSpPr>
          <p:nvPr>
            <p:ph type="title"/>
          </p:nvPr>
        </p:nvSpPr>
        <p:spPr>
          <a:xfrm>
            <a:off x="470160" y="364320"/>
            <a:ext cx="5899680" cy="1321920"/>
          </a:xfrm>
          <a:prstGeom prst="rect">
            <a:avLst/>
          </a:prstGeom>
          <a:noFill/>
          <a:ln w="0">
            <a:noFill/>
          </a:ln>
        </p:spPr>
        <p:txBody>
          <a:bodyPr lIns="91440" rIns="91440" tIns="45720" bIns="45720" anchor="ctr">
            <a:noAutofit/>
          </a:bodyPr>
          <a:p>
            <a:pPr indent="0" defTabSz="684000">
              <a:lnSpc>
                <a:spcPct val="90000"/>
              </a:lnSpc>
              <a:buNone/>
            </a:pPr>
            <a:r>
              <a:rPr b="0" lang="fr-FR" sz="3290" strike="noStrike" u="none">
                <a:solidFill>
                  <a:schemeClr val="dk1"/>
                </a:solidFill>
                <a:uFillTx/>
                <a:latin typeface="Aptos Display"/>
              </a:rPr>
              <a:t>Modifiez le style du titre</a:t>
            </a:r>
            <a:endParaRPr b="0" lang="en-US" sz="3290" strike="noStrike" u="none">
              <a:solidFill>
                <a:schemeClr val="dk1"/>
              </a:solidFill>
              <a:uFillTx/>
              <a:latin typeface="Aptos"/>
            </a:endParaRPr>
          </a:p>
        </p:txBody>
      </p:sp>
      <p:sp>
        <p:nvSpPr>
          <p:cNvPr id="18" name="PlaceHolder 2"/>
          <p:cNvSpPr>
            <a:spLocks noGrp="1"/>
          </p:cNvSpPr>
          <p:nvPr>
            <p:ph type="body"/>
          </p:nvPr>
        </p:nvSpPr>
        <p:spPr>
          <a:xfrm>
            <a:off x="470160" y="1820880"/>
            <a:ext cx="5899680" cy="4339800"/>
          </a:xfrm>
          <a:prstGeom prst="rect">
            <a:avLst/>
          </a:prstGeom>
          <a:noFill/>
          <a:ln w="0">
            <a:noFill/>
          </a:ln>
        </p:spPr>
        <p:txBody>
          <a:bodyPr lIns="91440" rIns="91440" tIns="45720" bIns="45720" anchor="t">
            <a:noAutofit/>
          </a:bodyPr>
          <a:p>
            <a:pPr marL="171000" indent="-171000" defTabSz="684000">
              <a:lnSpc>
                <a:spcPct val="90000"/>
              </a:lnSpc>
              <a:spcBef>
                <a:spcPts val="748"/>
              </a:spcBef>
              <a:buClr>
                <a:srgbClr val="000000"/>
              </a:buClr>
              <a:buFont typeface="Arial"/>
              <a:buChar char="•"/>
            </a:pPr>
            <a:r>
              <a:rPr b="0" lang="fr-FR" sz="2090" strike="noStrike" u="none">
                <a:solidFill>
                  <a:schemeClr val="dk1"/>
                </a:solidFill>
                <a:uFillTx/>
                <a:latin typeface="Aptos"/>
              </a:rPr>
              <a:t>Cliquez pour modifier les styles du texte du masque</a:t>
            </a:r>
            <a:endParaRPr b="0" lang="en-US" sz="2090" strike="noStrike" u="none">
              <a:solidFill>
                <a:schemeClr val="dk1"/>
              </a:solidFill>
              <a:uFillTx/>
              <a:latin typeface="Aptos"/>
            </a:endParaRPr>
          </a:p>
          <a:p>
            <a:pPr lvl="1" marL="513000" indent="-171000" defTabSz="684000">
              <a:lnSpc>
                <a:spcPct val="90000"/>
              </a:lnSpc>
              <a:spcBef>
                <a:spcPts val="374"/>
              </a:spcBef>
              <a:buClr>
                <a:srgbClr val="000000"/>
              </a:buClr>
              <a:buFont typeface="Arial"/>
              <a:buChar char="•"/>
            </a:pPr>
            <a:r>
              <a:rPr b="0" lang="fr-FR" sz="1790" strike="noStrike" u="none">
                <a:solidFill>
                  <a:schemeClr val="dk1"/>
                </a:solidFill>
                <a:uFillTx/>
                <a:latin typeface="Aptos"/>
              </a:rPr>
              <a:t>Deuxième niveau</a:t>
            </a:r>
            <a:endParaRPr b="0" lang="en-US" sz="1790" strike="noStrike" u="none">
              <a:solidFill>
                <a:schemeClr val="dk1"/>
              </a:solidFill>
              <a:uFillTx/>
              <a:latin typeface="Aptos"/>
            </a:endParaRPr>
          </a:p>
          <a:p>
            <a:pPr lvl="2" marL="855000" indent="-171000" defTabSz="684000">
              <a:lnSpc>
                <a:spcPct val="90000"/>
              </a:lnSpc>
              <a:spcBef>
                <a:spcPts val="374"/>
              </a:spcBef>
              <a:buClr>
                <a:srgbClr val="000000"/>
              </a:buClr>
              <a:buFont typeface="Arial"/>
              <a:buChar char="•"/>
            </a:pPr>
            <a:r>
              <a:rPr b="0" lang="fr-FR" sz="1490" strike="noStrike" u="none">
                <a:solidFill>
                  <a:schemeClr val="dk1"/>
                </a:solidFill>
                <a:uFillTx/>
                <a:latin typeface="Aptos"/>
              </a:rPr>
              <a:t>Troisième niveau</a:t>
            </a:r>
            <a:endParaRPr b="0" lang="en-US" sz="1490" strike="noStrike" u="none">
              <a:solidFill>
                <a:schemeClr val="dk1"/>
              </a:solidFill>
              <a:uFillTx/>
              <a:latin typeface="Aptos"/>
            </a:endParaRPr>
          </a:p>
          <a:p>
            <a:pPr lvl="3" marL="1197000" indent="-171000" defTabSz="684000">
              <a:lnSpc>
                <a:spcPct val="90000"/>
              </a:lnSpc>
              <a:spcBef>
                <a:spcPts val="374"/>
              </a:spcBef>
              <a:buClr>
                <a:srgbClr val="000000"/>
              </a:buClr>
              <a:buFont typeface="Arial"/>
              <a:buChar char="•"/>
            </a:pPr>
            <a:r>
              <a:rPr b="0" lang="fr-FR" sz="1340" strike="noStrike" u="none">
                <a:solidFill>
                  <a:schemeClr val="dk1"/>
                </a:solidFill>
                <a:uFillTx/>
                <a:latin typeface="Aptos"/>
              </a:rPr>
              <a:t>Quatrième niveau</a:t>
            </a:r>
            <a:endParaRPr b="0" lang="en-US" sz="1340" strike="noStrike" u="none">
              <a:solidFill>
                <a:schemeClr val="dk1"/>
              </a:solidFill>
              <a:uFillTx/>
              <a:latin typeface="Aptos"/>
            </a:endParaRPr>
          </a:p>
          <a:p>
            <a:pPr lvl="4" marL="1539000" indent="-171000" defTabSz="684000">
              <a:lnSpc>
                <a:spcPct val="90000"/>
              </a:lnSpc>
              <a:spcBef>
                <a:spcPts val="374"/>
              </a:spcBef>
              <a:buClr>
                <a:srgbClr val="000000"/>
              </a:buClr>
              <a:buFont typeface="Arial"/>
              <a:buChar char="•"/>
            </a:pPr>
            <a:r>
              <a:rPr b="0" lang="fr-FR" sz="1340" strike="noStrike" u="none">
                <a:solidFill>
                  <a:schemeClr val="dk1"/>
                </a:solidFill>
                <a:uFillTx/>
                <a:latin typeface="Aptos"/>
              </a:rPr>
              <a:t>Cinquième niveau</a:t>
            </a:r>
            <a:endParaRPr b="0" lang="en-US" sz="1340" strike="noStrike" u="none">
              <a:solidFill>
                <a:schemeClr val="dk1"/>
              </a:solidFill>
              <a:uFillTx/>
              <a:latin typeface="Aptos"/>
            </a:endParaRPr>
          </a:p>
        </p:txBody>
      </p:sp>
      <p:sp>
        <p:nvSpPr>
          <p:cNvPr id="19" name="PlaceHolder 3"/>
          <p:cNvSpPr>
            <a:spLocks noGrp="1"/>
          </p:cNvSpPr>
          <p:nvPr>
            <p:ph type="dt" idx="10"/>
          </p:nvPr>
        </p:nvSpPr>
        <p:spPr>
          <a:xfrm>
            <a:off x="470160" y="6340320"/>
            <a:ext cx="1538640" cy="363960"/>
          </a:xfrm>
          <a:prstGeom prst="rect">
            <a:avLst/>
          </a:prstGeom>
          <a:noFill/>
          <a:ln w="0">
            <a:noFill/>
          </a:ln>
        </p:spPr>
        <p:txBody>
          <a:bodyPr lIns="91440" rIns="91440" tIns="45720" bIns="45720" anchor="ctr">
            <a:noAutofit/>
          </a:bodyPr>
          <a:lstStyle>
            <a:lvl1pPr indent="0" defTabSz="457200">
              <a:lnSpc>
                <a:spcPct val="100000"/>
              </a:lnSpc>
              <a:buNone/>
              <a:defRPr b="0" lang="fr-FR" sz="900" strike="noStrike" u="none">
                <a:solidFill>
                  <a:schemeClr val="dk1">
                    <a:tint val="82000"/>
                  </a:schemeClr>
                </a:solidFill>
                <a:uFillTx/>
                <a:latin typeface="Aptos"/>
              </a:defRPr>
            </a:lvl1pPr>
          </a:lstStyle>
          <a:p>
            <a:pPr indent="0" defTabSz="457200">
              <a:lnSpc>
                <a:spcPct val="100000"/>
              </a:lnSpc>
              <a:buNone/>
            </a:pPr>
            <a:r>
              <a:rPr b="0" lang="fr-FR" sz="900" strike="noStrike" u="none">
                <a:solidFill>
                  <a:schemeClr val="dk1">
                    <a:tint val="82000"/>
                  </a:schemeClr>
                </a:solidFill>
                <a:uFillTx/>
                <a:latin typeface="Aptos"/>
              </a:rPr>
              <a:t> </a:t>
            </a:r>
            <a:endParaRPr b="0" lang="fr-FR" sz="900" strike="noStrike" u="none">
              <a:solidFill>
                <a:srgbClr val="000000"/>
              </a:solidFill>
              <a:uFillTx/>
              <a:latin typeface="Times New Roman"/>
            </a:endParaRPr>
          </a:p>
        </p:txBody>
      </p:sp>
      <p:sp>
        <p:nvSpPr>
          <p:cNvPr id="20" name="PlaceHolder 4"/>
          <p:cNvSpPr>
            <a:spLocks noGrp="1"/>
          </p:cNvSpPr>
          <p:nvPr>
            <p:ph type="ftr" idx="11"/>
          </p:nvPr>
        </p:nvSpPr>
        <p:spPr>
          <a:xfrm>
            <a:off x="2265840" y="6340320"/>
            <a:ext cx="2308320" cy="363960"/>
          </a:xfrm>
          <a:prstGeom prst="rect">
            <a:avLst/>
          </a:prstGeom>
          <a:noFill/>
          <a:ln w="0">
            <a:noFill/>
          </a:ln>
        </p:spPr>
        <p:txBody>
          <a:bodyPr lIns="91440" rIns="91440" tIns="45720" bIns="45720" anchor="ctr">
            <a:noAutofit/>
          </a:bodyPr>
          <a:lstStyle>
            <a:lvl1pPr indent="0" algn="ctr">
              <a:buNone/>
              <a:defRPr b="0" lang="fr-FR" sz="1400" strike="noStrike" u="none">
                <a:solidFill>
                  <a:srgbClr val="000000"/>
                </a:solidFill>
                <a:uFillTx/>
                <a:latin typeface="Times New Roman"/>
              </a:defRPr>
            </a:lvl1pPr>
          </a:lstStyle>
          <a:p>
            <a:pPr indent="0" algn="ctr">
              <a:buNone/>
            </a:pPr>
            <a:r>
              <a:rPr b="0" lang="fr-FR" sz="1400" strike="noStrike" u="none">
                <a:solidFill>
                  <a:srgbClr val="000000"/>
                </a:solidFill>
                <a:uFillTx/>
                <a:latin typeface="Times New Roman"/>
              </a:rPr>
              <a:t> </a:t>
            </a:r>
            <a:endParaRPr b="0" lang="fr-FR" sz="1400" strike="noStrike" u="none">
              <a:solidFill>
                <a:srgbClr val="000000"/>
              </a:solidFill>
              <a:uFillTx/>
              <a:latin typeface="Times New Roman"/>
            </a:endParaRPr>
          </a:p>
        </p:txBody>
      </p:sp>
      <p:sp>
        <p:nvSpPr>
          <p:cNvPr id="21" name="PlaceHolder 5"/>
          <p:cNvSpPr>
            <a:spLocks noGrp="1"/>
          </p:cNvSpPr>
          <p:nvPr>
            <p:ph type="sldNum" idx="12"/>
          </p:nvPr>
        </p:nvSpPr>
        <p:spPr>
          <a:xfrm>
            <a:off x="4831200" y="6340320"/>
            <a:ext cx="1538640" cy="363960"/>
          </a:xfrm>
          <a:prstGeom prst="rect">
            <a:avLst/>
          </a:prstGeom>
          <a:noFill/>
          <a:ln w="0">
            <a:noFill/>
          </a:ln>
        </p:spPr>
        <p:txBody>
          <a:bodyPr lIns="91440" rIns="91440" tIns="45720" bIns="45720" anchor="ctr">
            <a:noAutofit/>
          </a:bodyPr>
          <a:lstStyle>
            <a:lvl1pPr indent="0" algn="r" defTabSz="457200">
              <a:lnSpc>
                <a:spcPct val="100000"/>
              </a:lnSpc>
              <a:buNone/>
              <a:defRPr b="0" lang="fr-FR" sz="900" strike="noStrike" u="none">
                <a:solidFill>
                  <a:schemeClr val="dk1">
                    <a:tint val="82000"/>
                  </a:schemeClr>
                </a:solidFill>
                <a:uFillTx/>
                <a:latin typeface="Aptos"/>
              </a:defRPr>
            </a:lvl1pPr>
          </a:lstStyle>
          <a:p>
            <a:pPr indent="0" algn="r" defTabSz="457200">
              <a:lnSpc>
                <a:spcPct val="100000"/>
              </a:lnSpc>
              <a:buNone/>
            </a:pPr>
            <a:fld id="{1A860B2B-145C-4C53-BFA7-3FA6847FD9DB}" type="slidenum">
              <a:rPr b="0" lang="fr-FR" sz="900" strike="noStrike" u="none">
                <a:solidFill>
                  <a:schemeClr val="dk1">
                    <a:tint val="82000"/>
                  </a:schemeClr>
                </a:solidFill>
                <a:uFillTx/>
                <a:latin typeface="Aptos"/>
              </a:rPr>
              <a:t>1</a:t>
            </a:fld>
            <a:endParaRPr b="0" lang="fr-FR" sz="900" strike="noStrike" u="none">
              <a:solidFill>
                <a:srgbClr val="000000"/>
              </a:solidFill>
              <a:uFillTx/>
              <a:latin typeface="Times New Roman"/>
            </a:endParaRPr>
          </a:p>
        </p:txBody>
      </p:sp>
    </p:spTree>
  </p:cSld>
  <p:clrMap bg1="lt1" tx1="dk1" bg2="lt2" tx2="dk2" accent1="accent1" accent2="accent2" accent3="accent3" accent4="accent4" accent5="accent5" accent6="accent6" hlink="hlink" folHlink="folHlink"/>
  <p:sldLayoutIdLst>
    <p:sldLayoutId id="2147483655" r:id="rId2"/>
    <p:sldLayoutId id="2147483656" r:id="rId3"/>
    <p:sldLayoutId id="2147483657" r:id="rId4"/>
    <p:sldLayoutId id="2147483658" r:id="rId5"/>
    <p:sldLayoutId id="2147483659" r:id="rId6"/>
    <p:sldLayoutId id="2147483660" r:id="rId7"/>
    <p:sldLayoutId id="2147483661" r:id="rId8"/>
    <p:sldLayoutId id="2147483662" r:id="rId9"/>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2" name="PlaceHolder 1"/>
          <p:cNvSpPr>
            <a:spLocks noGrp="1"/>
          </p:cNvSpPr>
          <p:nvPr>
            <p:ph type="title"/>
          </p:nvPr>
        </p:nvSpPr>
        <p:spPr>
          <a:xfrm>
            <a:off x="466560" y="1705320"/>
            <a:ext cx="5899680" cy="2845080"/>
          </a:xfrm>
          <a:prstGeom prst="rect">
            <a:avLst/>
          </a:prstGeom>
          <a:noFill/>
          <a:ln w="0">
            <a:noFill/>
          </a:ln>
        </p:spPr>
        <p:txBody>
          <a:bodyPr lIns="91440" rIns="91440" tIns="45720" bIns="45720" anchor="b">
            <a:noAutofit/>
          </a:bodyPr>
          <a:p>
            <a:pPr indent="0" defTabSz="684000">
              <a:lnSpc>
                <a:spcPct val="90000"/>
              </a:lnSpc>
              <a:buNone/>
            </a:pPr>
            <a:r>
              <a:rPr b="0" lang="fr-FR" sz="4490" strike="noStrike" u="none">
                <a:solidFill>
                  <a:schemeClr val="dk1"/>
                </a:solidFill>
                <a:uFillTx/>
                <a:latin typeface="Aptos Display"/>
              </a:rPr>
              <a:t>Modifiez le style du titre</a:t>
            </a:r>
            <a:endParaRPr b="0" lang="en-US" sz="4490" strike="noStrike" u="none">
              <a:solidFill>
                <a:schemeClr val="dk1"/>
              </a:solidFill>
              <a:uFillTx/>
              <a:latin typeface="Aptos"/>
            </a:endParaRPr>
          </a:p>
        </p:txBody>
      </p:sp>
      <p:sp>
        <p:nvSpPr>
          <p:cNvPr id="33" name="PlaceHolder 2"/>
          <p:cNvSpPr>
            <a:spLocks noGrp="1"/>
          </p:cNvSpPr>
          <p:nvPr>
            <p:ph type="body"/>
          </p:nvPr>
        </p:nvSpPr>
        <p:spPr>
          <a:xfrm>
            <a:off x="466560" y="4577760"/>
            <a:ext cx="5899680" cy="1496160"/>
          </a:xfrm>
          <a:prstGeom prst="rect">
            <a:avLst/>
          </a:prstGeom>
          <a:noFill/>
          <a:ln w="0">
            <a:noFill/>
          </a:ln>
        </p:spPr>
        <p:txBody>
          <a:bodyPr lIns="91440" rIns="91440" tIns="45720" bIns="45720" anchor="t">
            <a:noAutofit/>
          </a:bodyPr>
          <a:p>
            <a:pPr indent="0" defTabSz="684000">
              <a:lnSpc>
                <a:spcPct val="90000"/>
              </a:lnSpc>
              <a:spcBef>
                <a:spcPts val="748"/>
              </a:spcBef>
              <a:buNone/>
              <a:tabLst>
                <a:tab algn="l" pos="0"/>
              </a:tabLst>
            </a:pPr>
            <a:r>
              <a:rPr b="0" lang="fr-FR" sz="1790" strike="noStrike" u="none">
                <a:solidFill>
                  <a:schemeClr val="dk1">
                    <a:tint val="82000"/>
                  </a:schemeClr>
                </a:solidFill>
                <a:uFillTx/>
                <a:latin typeface="Aptos"/>
              </a:rPr>
              <a:t>Cliquez pour modifier les styles du texte du masque</a:t>
            </a:r>
            <a:endParaRPr b="0" lang="en-US" sz="1790" strike="noStrike" u="none">
              <a:solidFill>
                <a:schemeClr val="dk1"/>
              </a:solidFill>
              <a:uFillTx/>
              <a:latin typeface="Aptos"/>
            </a:endParaRPr>
          </a:p>
        </p:txBody>
      </p:sp>
      <p:sp>
        <p:nvSpPr>
          <p:cNvPr id="34" name="PlaceHolder 3"/>
          <p:cNvSpPr>
            <a:spLocks noGrp="1"/>
          </p:cNvSpPr>
          <p:nvPr>
            <p:ph type="dt" idx="13"/>
          </p:nvPr>
        </p:nvSpPr>
        <p:spPr>
          <a:xfrm>
            <a:off x="470160" y="6340320"/>
            <a:ext cx="1538640" cy="363960"/>
          </a:xfrm>
          <a:prstGeom prst="rect">
            <a:avLst/>
          </a:prstGeom>
          <a:noFill/>
          <a:ln w="0">
            <a:noFill/>
          </a:ln>
        </p:spPr>
        <p:txBody>
          <a:bodyPr lIns="91440" rIns="91440" tIns="45720" bIns="45720" anchor="ctr">
            <a:noAutofit/>
          </a:bodyPr>
          <a:lstStyle>
            <a:lvl1pPr indent="0" defTabSz="457200">
              <a:lnSpc>
                <a:spcPct val="100000"/>
              </a:lnSpc>
              <a:buNone/>
              <a:defRPr b="0" lang="fr-FR" sz="900" strike="noStrike" u="none">
                <a:solidFill>
                  <a:schemeClr val="dk1">
                    <a:tint val="82000"/>
                  </a:schemeClr>
                </a:solidFill>
                <a:uFillTx/>
                <a:latin typeface="Aptos"/>
              </a:defRPr>
            </a:lvl1pPr>
          </a:lstStyle>
          <a:p>
            <a:pPr indent="0" defTabSz="457200">
              <a:lnSpc>
                <a:spcPct val="100000"/>
              </a:lnSpc>
              <a:buNone/>
            </a:pPr>
            <a:r>
              <a:rPr b="0" lang="fr-FR" sz="900" strike="noStrike" u="none">
                <a:solidFill>
                  <a:schemeClr val="dk1">
                    <a:tint val="82000"/>
                  </a:schemeClr>
                </a:solidFill>
                <a:uFillTx/>
                <a:latin typeface="Aptos"/>
              </a:rPr>
              <a:t> </a:t>
            </a:r>
            <a:endParaRPr b="0" lang="fr-FR" sz="900" strike="noStrike" u="none">
              <a:solidFill>
                <a:srgbClr val="000000"/>
              </a:solidFill>
              <a:uFillTx/>
              <a:latin typeface="Times New Roman"/>
            </a:endParaRPr>
          </a:p>
        </p:txBody>
      </p:sp>
      <p:sp>
        <p:nvSpPr>
          <p:cNvPr id="35" name="PlaceHolder 4"/>
          <p:cNvSpPr>
            <a:spLocks noGrp="1"/>
          </p:cNvSpPr>
          <p:nvPr>
            <p:ph type="ftr" idx="14"/>
          </p:nvPr>
        </p:nvSpPr>
        <p:spPr>
          <a:xfrm>
            <a:off x="2265840" y="6340320"/>
            <a:ext cx="2308320" cy="363960"/>
          </a:xfrm>
          <a:prstGeom prst="rect">
            <a:avLst/>
          </a:prstGeom>
          <a:noFill/>
          <a:ln w="0">
            <a:noFill/>
          </a:ln>
        </p:spPr>
        <p:txBody>
          <a:bodyPr lIns="91440" rIns="91440" tIns="45720" bIns="45720" anchor="ctr">
            <a:noAutofit/>
          </a:bodyPr>
          <a:lstStyle>
            <a:lvl1pPr indent="0" algn="ctr">
              <a:buNone/>
              <a:defRPr b="0" lang="fr-FR" sz="1400" strike="noStrike" u="none">
                <a:solidFill>
                  <a:srgbClr val="000000"/>
                </a:solidFill>
                <a:uFillTx/>
                <a:latin typeface="Times New Roman"/>
              </a:defRPr>
            </a:lvl1pPr>
          </a:lstStyle>
          <a:p>
            <a:pPr indent="0" algn="ctr">
              <a:buNone/>
            </a:pPr>
            <a:r>
              <a:rPr b="0" lang="fr-FR" sz="1400" strike="noStrike" u="none">
                <a:solidFill>
                  <a:srgbClr val="000000"/>
                </a:solidFill>
                <a:uFillTx/>
                <a:latin typeface="Times New Roman"/>
              </a:rPr>
              <a:t> </a:t>
            </a:r>
            <a:endParaRPr b="0" lang="fr-FR" sz="1400" strike="noStrike" u="none">
              <a:solidFill>
                <a:srgbClr val="000000"/>
              </a:solidFill>
              <a:uFillTx/>
              <a:latin typeface="Times New Roman"/>
            </a:endParaRPr>
          </a:p>
        </p:txBody>
      </p:sp>
      <p:sp>
        <p:nvSpPr>
          <p:cNvPr id="36" name="PlaceHolder 5"/>
          <p:cNvSpPr>
            <a:spLocks noGrp="1"/>
          </p:cNvSpPr>
          <p:nvPr>
            <p:ph type="sldNum" idx="15"/>
          </p:nvPr>
        </p:nvSpPr>
        <p:spPr>
          <a:xfrm>
            <a:off x="4831200" y="6340320"/>
            <a:ext cx="1538640" cy="363960"/>
          </a:xfrm>
          <a:prstGeom prst="rect">
            <a:avLst/>
          </a:prstGeom>
          <a:noFill/>
          <a:ln w="0">
            <a:noFill/>
          </a:ln>
        </p:spPr>
        <p:txBody>
          <a:bodyPr lIns="91440" rIns="91440" tIns="45720" bIns="45720" anchor="ctr">
            <a:noAutofit/>
          </a:bodyPr>
          <a:lstStyle>
            <a:lvl1pPr indent="0" algn="r" defTabSz="457200">
              <a:lnSpc>
                <a:spcPct val="100000"/>
              </a:lnSpc>
              <a:buNone/>
              <a:defRPr b="0" lang="fr-FR" sz="900" strike="noStrike" u="none">
                <a:solidFill>
                  <a:schemeClr val="dk1">
                    <a:tint val="82000"/>
                  </a:schemeClr>
                </a:solidFill>
                <a:uFillTx/>
                <a:latin typeface="Aptos"/>
              </a:defRPr>
            </a:lvl1pPr>
          </a:lstStyle>
          <a:p>
            <a:pPr indent="0" algn="r" defTabSz="457200">
              <a:lnSpc>
                <a:spcPct val="100000"/>
              </a:lnSpc>
              <a:buNone/>
            </a:pPr>
            <a:fld id="{08861FE3-8866-47C7-84CB-9A6592E3801B}" type="slidenum">
              <a:rPr b="0" lang="fr-FR" sz="900" strike="noStrike" u="none">
                <a:solidFill>
                  <a:schemeClr val="dk1">
                    <a:tint val="82000"/>
                  </a:schemeClr>
                </a:solidFill>
                <a:uFillTx/>
                <a:latin typeface="Aptos"/>
              </a:rPr>
              <a:t>1</a:t>
            </a:fld>
            <a:endParaRPr b="0" lang="fr-FR" sz="900" strike="noStrike" u="none">
              <a:solidFill>
                <a:srgbClr val="000000"/>
              </a:solidFill>
              <a:uFillTx/>
              <a:latin typeface="Times New Roman"/>
            </a:endParaRPr>
          </a:p>
        </p:txBody>
      </p:sp>
    </p:spTree>
  </p:cSld>
  <p:clrMap bg1="lt1" tx1="dk1" bg2="lt2" tx2="dk2" accent1="accent1" accent2="accent2" accent3="accent3" accent4="accent4" accent5="accent5" accent6="accent6" hlink="hlink" folHlink="folHlink"/>
  <p:sldLayoutIdLst>
    <p:sldLayoutId id="2147483664" r:id="rId2"/>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7" name="PlaceHolder 1"/>
          <p:cNvSpPr>
            <a:spLocks noGrp="1"/>
          </p:cNvSpPr>
          <p:nvPr>
            <p:ph type="title"/>
          </p:nvPr>
        </p:nvSpPr>
        <p:spPr>
          <a:xfrm>
            <a:off x="470160" y="364320"/>
            <a:ext cx="5899680" cy="1321920"/>
          </a:xfrm>
          <a:prstGeom prst="rect">
            <a:avLst/>
          </a:prstGeom>
          <a:noFill/>
          <a:ln w="0">
            <a:noFill/>
          </a:ln>
        </p:spPr>
        <p:txBody>
          <a:bodyPr lIns="91440" rIns="91440" tIns="45720" bIns="45720" anchor="ctr">
            <a:noAutofit/>
          </a:bodyPr>
          <a:p>
            <a:pPr indent="0" defTabSz="684000">
              <a:lnSpc>
                <a:spcPct val="90000"/>
              </a:lnSpc>
              <a:buNone/>
            </a:pPr>
            <a:r>
              <a:rPr b="0" lang="fr-FR" sz="3290" strike="noStrike" u="none">
                <a:solidFill>
                  <a:schemeClr val="dk1"/>
                </a:solidFill>
                <a:uFillTx/>
                <a:latin typeface="Aptos Display"/>
              </a:rPr>
              <a:t>Modifiez le style du titre</a:t>
            </a:r>
            <a:endParaRPr b="0" lang="en-US" sz="3290" strike="noStrike" u="none">
              <a:solidFill>
                <a:schemeClr val="dk1"/>
              </a:solidFill>
              <a:uFillTx/>
              <a:latin typeface="Aptos"/>
            </a:endParaRPr>
          </a:p>
        </p:txBody>
      </p:sp>
      <p:sp>
        <p:nvSpPr>
          <p:cNvPr id="38" name="PlaceHolder 2"/>
          <p:cNvSpPr>
            <a:spLocks noGrp="1"/>
          </p:cNvSpPr>
          <p:nvPr>
            <p:ph type="body"/>
          </p:nvPr>
        </p:nvSpPr>
        <p:spPr>
          <a:xfrm>
            <a:off x="470160" y="1820880"/>
            <a:ext cx="2907000" cy="4339800"/>
          </a:xfrm>
          <a:prstGeom prst="rect">
            <a:avLst/>
          </a:prstGeom>
          <a:noFill/>
          <a:ln w="0">
            <a:noFill/>
          </a:ln>
        </p:spPr>
        <p:txBody>
          <a:bodyPr lIns="91440" rIns="91440" tIns="45720" bIns="45720" anchor="t">
            <a:noAutofit/>
          </a:bodyPr>
          <a:p>
            <a:pPr marL="171000" indent="-171000" defTabSz="684000">
              <a:lnSpc>
                <a:spcPct val="90000"/>
              </a:lnSpc>
              <a:spcBef>
                <a:spcPts val="748"/>
              </a:spcBef>
              <a:buClr>
                <a:srgbClr val="000000"/>
              </a:buClr>
              <a:buFont typeface="Arial"/>
              <a:buChar char="•"/>
            </a:pPr>
            <a:r>
              <a:rPr b="0" lang="fr-FR" sz="2090" strike="noStrike" u="none">
                <a:solidFill>
                  <a:schemeClr val="dk1"/>
                </a:solidFill>
                <a:uFillTx/>
                <a:latin typeface="Aptos"/>
              </a:rPr>
              <a:t>Cliquez pour modifier les styles du texte du masque</a:t>
            </a:r>
            <a:endParaRPr b="0" lang="en-US" sz="2090" strike="noStrike" u="none">
              <a:solidFill>
                <a:schemeClr val="dk1"/>
              </a:solidFill>
              <a:uFillTx/>
              <a:latin typeface="Aptos"/>
            </a:endParaRPr>
          </a:p>
          <a:p>
            <a:pPr lvl="1" marL="513000" indent="-171000" defTabSz="684000">
              <a:lnSpc>
                <a:spcPct val="90000"/>
              </a:lnSpc>
              <a:spcBef>
                <a:spcPts val="374"/>
              </a:spcBef>
              <a:buClr>
                <a:srgbClr val="000000"/>
              </a:buClr>
              <a:buFont typeface="Arial"/>
              <a:buChar char="•"/>
            </a:pPr>
            <a:r>
              <a:rPr b="0" lang="fr-FR" sz="1790" strike="noStrike" u="none">
                <a:solidFill>
                  <a:schemeClr val="dk1"/>
                </a:solidFill>
                <a:uFillTx/>
                <a:latin typeface="Aptos"/>
              </a:rPr>
              <a:t>Deuxième niveau</a:t>
            </a:r>
            <a:endParaRPr b="0" lang="en-US" sz="1790" strike="noStrike" u="none">
              <a:solidFill>
                <a:schemeClr val="dk1"/>
              </a:solidFill>
              <a:uFillTx/>
              <a:latin typeface="Aptos"/>
            </a:endParaRPr>
          </a:p>
          <a:p>
            <a:pPr lvl="2" marL="855000" indent="-171000" defTabSz="684000">
              <a:lnSpc>
                <a:spcPct val="90000"/>
              </a:lnSpc>
              <a:spcBef>
                <a:spcPts val="374"/>
              </a:spcBef>
              <a:buClr>
                <a:srgbClr val="000000"/>
              </a:buClr>
              <a:buFont typeface="Arial"/>
              <a:buChar char="•"/>
            </a:pPr>
            <a:r>
              <a:rPr b="0" lang="fr-FR" sz="1490" strike="noStrike" u="none">
                <a:solidFill>
                  <a:schemeClr val="dk1"/>
                </a:solidFill>
                <a:uFillTx/>
                <a:latin typeface="Aptos"/>
              </a:rPr>
              <a:t>Troisième niveau</a:t>
            </a:r>
            <a:endParaRPr b="0" lang="en-US" sz="1490" strike="noStrike" u="none">
              <a:solidFill>
                <a:schemeClr val="dk1"/>
              </a:solidFill>
              <a:uFillTx/>
              <a:latin typeface="Aptos"/>
            </a:endParaRPr>
          </a:p>
          <a:p>
            <a:pPr lvl="3" marL="1197000" indent="-171000" defTabSz="684000">
              <a:lnSpc>
                <a:spcPct val="90000"/>
              </a:lnSpc>
              <a:spcBef>
                <a:spcPts val="374"/>
              </a:spcBef>
              <a:buClr>
                <a:srgbClr val="000000"/>
              </a:buClr>
              <a:buFont typeface="Arial"/>
              <a:buChar char="•"/>
            </a:pPr>
            <a:r>
              <a:rPr b="0" lang="fr-FR" sz="1340" strike="noStrike" u="none">
                <a:solidFill>
                  <a:schemeClr val="dk1"/>
                </a:solidFill>
                <a:uFillTx/>
                <a:latin typeface="Aptos"/>
              </a:rPr>
              <a:t>Quatrième niveau</a:t>
            </a:r>
            <a:endParaRPr b="0" lang="en-US" sz="1340" strike="noStrike" u="none">
              <a:solidFill>
                <a:schemeClr val="dk1"/>
              </a:solidFill>
              <a:uFillTx/>
              <a:latin typeface="Aptos"/>
            </a:endParaRPr>
          </a:p>
          <a:p>
            <a:pPr lvl="4" marL="1539000" indent="-171000" defTabSz="684000">
              <a:lnSpc>
                <a:spcPct val="90000"/>
              </a:lnSpc>
              <a:spcBef>
                <a:spcPts val="374"/>
              </a:spcBef>
              <a:buClr>
                <a:srgbClr val="000000"/>
              </a:buClr>
              <a:buFont typeface="Arial"/>
              <a:buChar char="•"/>
            </a:pPr>
            <a:r>
              <a:rPr b="0" lang="fr-FR" sz="1340" strike="noStrike" u="none">
                <a:solidFill>
                  <a:schemeClr val="dk1"/>
                </a:solidFill>
                <a:uFillTx/>
                <a:latin typeface="Aptos"/>
              </a:rPr>
              <a:t>Cinquième niveau</a:t>
            </a:r>
            <a:endParaRPr b="0" lang="en-US" sz="1340" strike="noStrike" u="none">
              <a:solidFill>
                <a:schemeClr val="dk1"/>
              </a:solidFill>
              <a:uFillTx/>
              <a:latin typeface="Aptos"/>
            </a:endParaRPr>
          </a:p>
        </p:txBody>
      </p:sp>
      <p:sp>
        <p:nvSpPr>
          <p:cNvPr id="39" name="PlaceHolder 3"/>
          <p:cNvSpPr>
            <a:spLocks noGrp="1"/>
          </p:cNvSpPr>
          <p:nvPr>
            <p:ph type="body"/>
          </p:nvPr>
        </p:nvSpPr>
        <p:spPr>
          <a:xfrm>
            <a:off x="3463200" y="1820880"/>
            <a:ext cx="2907000" cy="4339800"/>
          </a:xfrm>
          <a:prstGeom prst="rect">
            <a:avLst/>
          </a:prstGeom>
          <a:noFill/>
          <a:ln w="0">
            <a:noFill/>
          </a:ln>
        </p:spPr>
        <p:txBody>
          <a:bodyPr lIns="91440" rIns="91440" tIns="45720" bIns="45720" anchor="t">
            <a:noAutofit/>
          </a:bodyPr>
          <a:p>
            <a:pPr marL="171000" indent="-171000" defTabSz="684000">
              <a:lnSpc>
                <a:spcPct val="90000"/>
              </a:lnSpc>
              <a:spcBef>
                <a:spcPts val="748"/>
              </a:spcBef>
              <a:buClr>
                <a:srgbClr val="000000"/>
              </a:buClr>
              <a:buFont typeface="Arial"/>
              <a:buChar char="•"/>
            </a:pPr>
            <a:r>
              <a:rPr b="0" lang="fr-FR" sz="2090" strike="noStrike" u="none">
                <a:solidFill>
                  <a:schemeClr val="dk1"/>
                </a:solidFill>
                <a:uFillTx/>
                <a:latin typeface="Aptos"/>
              </a:rPr>
              <a:t>Cliquez pour modifier les styles du texte du masque</a:t>
            </a:r>
            <a:endParaRPr b="0" lang="en-US" sz="2090" strike="noStrike" u="none">
              <a:solidFill>
                <a:schemeClr val="dk1"/>
              </a:solidFill>
              <a:uFillTx/>
              <a:latin typeface="Aptos"/>
            </a:endParaRPr>
          </a:p>
          <a:p>
            <a:pPr lvl="1" marL="513000" indent="-171000" defTabSz="684000">
              <a:lnSpc>
                <a:spcPct val="90000"/>
              </a:lnSpc>
              <a:spcBef>
                <a:spcPts val="374"/>
              </a:spcBef>
              <a:buClr>
                <a:srgbClr val="000000"/>
              </a:buClr>
              <a:buFont typeface="Arial"/>
              <a:buChar char="•"/>
            </a:pPr>
            <a:r>
              <a:rPr b="0" lang="fr-FR" sz="1790" strike="noStrike" u="none">
                <a:solidFill>
                  <a:schemeClr val="dk1"/>
                </a:solidFill>
                <a:uFillTx/>
                <a:latin typeface="Aptos"/>
              </a:rPr>
              <a:t>Deuxième niveau</a:t>
            </a:r>
            <a:endParaRPr b="0" lang="en-US" sz="1790" strike="noStrike" u="none">
              <a:solidFill>
                <a:schemeClr val="dk1"/>
              </a:solidFill>
              <a:uFillTx/>
              <a:latin typeface="Aptos"/>
            </a:endParaRPr>
          </a:p>
          <a:p>
            <a:pPr lvl="2" marL="855000" indent="-171000" defTabSz="684000">
              <a:lnSpc>
                <a:spcPct val="90000"/>
              </a:lnSpc>
              <a:spcBef>
                <a:spcPts val="374"/>
              </a:spcBef>
              <a:buClr>
                <a:srgbClr val="000000"/>
              </a:buClr>
              <a:buFont typeface="Arial"/>
              <a:buChar char="•"/>
            </a:pPr>
            <a:r>
              <a:rPr b="0" lang="fr-FR" sz="1490" strike="noStrike" u="none">
                <a:solidFill>
                  <a:schemeClr val="dk1"/>
                </a:solidFill>
                <a:uFillTx/>
                <a:latin typeface="Aptos"/>
              </a:rPr>
              <a:t>Troisième niveau</a:t>
            </a:r>
            <a:endParaRPr b="0" lang="en-US" sz="1490" strike="noStrike" u="none">
              <a:solidFill>
                <a:schemeClr val="dk1"/>
              </a:solidFill>
              <a:uFillTx/>
              <a:latin typeface="Aptos"/>
            </a:endParaRPr>
          </a:p>
          <a:p>
            <a:pPr lvl="3" marL="1197000" indent="-171000" defTabSz="684000">
              <a:lnSpc>
                <a:spcPct val="90000"/>
              </a:lnSpc>
              <a:spcBef>
                <a:spcPts val="374"/>
              </a:spcBef>
              <a:buClr>
                <a:srgbClr val="000000"/>
              </a:buClr>
              <a:buFont typeface="Arial"/>
              <a:buChar char="•"/>
            </a:pPr>
            <a:r>
              <a:rPr b="0" lang="fr-FR" sz="1340" strike="noStrike" u="none">
                <a:solidFill>
                  <a:schemeClr val="dk1"/>
                </a:solidFill>
                <a:uFillTx/>
                <a:latin typeface="Aptos"/>
              </a:rPr>
              <a:t>Quatrième niveau</a:t>
            </a:r>
            <a:endParaRPr b="0" lang="en-US" sz="1340" strike="noStrike" u="none">
              <a:solidFill>
                <a:schemeClr val="dk1"/>
              </a:solidFill>
              <a:uFillTx/>
              <a:latin typeface="Aptos"/>
            </a:endParaRPr>
          </a:p>
          <a:p>
            <a:pPr lvl="4" marL="1539000" indent="-171000" defTabSz="684000">
              <a:lnSpc>
                <a:spcPct val="90000"/>
              </a:lnSpc>
              <a:spcBef>
                <a:spcPts val="374"/>
              </a:spcBef>
              <a:buClr>
                <a:srgbClr val="000000"/>
              </a:buClr>
              <a:buFont typeface="Arial"/>
              <a:buChar char="•"/>
            </a:pPr>
            <a:r>
              <a:rPr b="0" lang="fr-FR" sz="1340" strike="noStrike" u="none">
                <a:solidFill>
                  <a:schemeClr val="dk1"/>
                </a:solidFill>
                <a:uFillTx/>
                <a:latin typeface="Aptos"/>
              </a:rPr>
              <a:t>Cinquième niveau</a:t>
            </a:r>
            <a:endParaRPr b="0" lang="en-US" sz="1340" strike="noStrike" u="none">
              <a:solidFill>
                <a:schemeClr val="dk1"/>
              </a:solidFill>
              <a:uFillTx/>
              <a:latin typeface="Aptos"/>
            </a:endParaRPr>
          </a:p>
        </p:txBody>
      </p:sp>
      <p:sp>
        <p:nvSpPr>
          <p:cNvPr id="40" name="PlaceHolder 4"/>
          <p:cNvSpPr>
            <a:spLocks noGrp="1"/>
          </p:cNvSpPr>
          <p:nvPr>
            <p:ph type="dt" idx="16"/>
          </p:nvPr>
        </p:nvSpPr>
        <p:spPr>
          <a:xfrm>
            <a:off x="470160" y="6340320"/>
            <a:ext cx="1538640" cy="363960"/>
          </a:xfrm>
          <a:prstGeom prst="rect">
            <a:avLst/>
          </a:prstGeom>
          <a:noFill/>
          <a:ln w="0">
            <a:noFill/>
          </a:ln>
        </p:spPr>
        <p:txBody>
          <a:bodyPr lIns="91440" rIns="91440" tIns="45720" bIns="45720" anchor="ctr">
            <a:noAutofit/>
          </a:bodyPr>
          <a:lstStyle>
            <a:lvl1pPr indent="0" defTabSz="457200">
              <a:lnSpc>
                <a:spcPct val="100000"/>
              </a:lnSpc>
              <a:buNone/>
              <a:defRPr b="0" lang="fr-FR" sz="900" strike="noStrike" u="none">
                <a:solidFill>
                  <a:schemeClr val="dk1">
                    <a:tint val="82000"/>
                  </a:schemeClr>
                </a:solidFill>
                <a:uFillTx/>
                <a:latin typeface="Aptos"/>
              </a:defRPr>
            </a:lvl1pPr>
          </a:lstStyle>
          <a:p>
            <a:pPr indent="0" defTabSz="457200">
              <a:lnSpc>
                <a:spcPct val="100000"/>
              </a:lnSpc>
              <a:buNone/>
            </a:pPr>
            <a:r>
              <a:rPr b="0" lang="fr-FR" sz="900" strike="noStrike" u="none">
                <a:solidFill>
                  <a:schemeClr val="dk1">
                    <a:tint val="82000"/>
                  </a:schemeClr>
                </a:solidFill>
                <a:uFillTx/>
                <a:latin typeface="Aptos"/>
              </a:rPr>
              <a:t> </a:t>
            </a:r>
            <a:endParaRPr b="0" lang="fr-FR" sz="900" strike="noStrike" u="none">
              <a:solidFill>
                <a:srgbClr val="000000"/>
              </a:solidFill>
              <a:uFillTx/>
              <a:latin typeface="Times New Roman"/>
            </a:endParaRPr>
          </a:p>
        </p:txBody>
      </p:sp>
      <p:sp>
        <p:nvSpPr>
          <p:cNvPr id="41" name="PlaceHolder 5"/>
          <p:cNvSpPr>
            <a:spLocks noGrp="1"/>
          </p:cNvSpPr>
          <p:nvPr>
            <p:ph type="ftr" idx="17"/>
          </p:nvPr>
        </p:nvSpPr>
        <p:spPr>
          <a:xfrm>
            <a:off x="2265840" y="6340320"/>
            <a:ext cx="2308320" cy="363960"/>
          </a:xfrm>
          <a:prstGeom prst="rect">
            <a:avLst/>
          </a:prstGeom>
          <a:noFill/>
          <a:ln w="0">
            <a:noFill/>
          </a:ln>
        </p:spPr>
        <p:txBody>
          <a:bodyPr lIns="91440" rIns="91440" tIns="45720" bIns="45720" anchor="ctr">
            <a:noAutofit/>
          </a:bodyPr>
          <a:lstStyle>
            <a:lvl1pPr indent="0" algn="ctr">
              <a:buNone/>
              <a:defRPr b="0" lang="fr-FR" sz="1400" strike="noStrike" u="none">
                <a:solidFill>
                  <a:srgbClr val="000000"/>
                </a:solidFill>
                <a:uFillTx/>
                <a:latin typeface="Times New Roman"/>
              </a:defRPr>
            </a:lvl1pPr>
          </a:lstStyle>
          <a:p>
            <a:pPr indent="0" algn="ctr">
              <a:buNone/>
            </a:pPr>
            <a:r>
              <a:rPr b="0" lang="fr-FR" sz="1400" strike="noStrike" u="none">
                <a:solidFill>
                  <a:srgbClr val="000000"/>
                </a:solidFill>
                <a:uFillTx/>
                <a:latin typeface="Times New Roman"/>
              </a:rPr>
              <a:t> </a:t>
            </a:r>
            <a:endParaRPr b="0" lang="fr-FR" sz="1400" strike="noStrike" u="none">
              <a:solidFill>
                <a:srgbClr val="000000"/>
              </a:solidFill>
              <a:uFillTx/>
              <a:latin typeface="Times New Roman"/>
            </a:endParaRPr>
          </a:p>
        </p:txBody>
      </p:sp>
      <p:sp>
        <p:nvSpPr>
          <p:cNvPr id="42" name="PlaceHolder 6"/>
          <p:cNvSpPr>
            <a:spLocks noGrp="1"/>
          </p:cNvSpPr>
          <p:nvPr>
            <p:ph type="sldNum" idx="18"/>
          </p:nvPr>
        </p:nvSpPr>
        <p:spPr>
          <a:xfrm>
            <a:off x="4831200" y="6340320"/>
            <a:ext cx="1538640" cy="363960"/>
          </a:xfrm>
          <a:prstGeom prst="rect">
            <a:avLst/>
          </a:prstGeom>
          <a:noFill/>
          <a:ln w="0">
            <a:noFill/>
          </a:ln>
        </p:spPr>
        <p:txBody>
          <a:bodyPr lIns="91440" rIns="91440" tIns="45720" bIns="45720" anchor="ctr">
            <a:noAutofit/>
          </a:bodyPr>
          <a:lstStyle>
            <a:lvl1pPr indent="0" algn="r" defTabSz="457200">
              <a:lnSpc>
                <a:spcPct val="100000"/>
              </a:lnSpc>
              <a:buNone/>
              <a:defRPr b="0" lang="fr-FR" sz="900" strike="noStrike" u="none">
                <a:solidFill>
                  <a:schemeClr val="dk1">
                    <a:tint val="82000"/>
                  </a:schemeClr>
                </a:solidFill>
                <a:uFillTx/>
                <a:latin typeface="Aptos"/>
              </a:defRPr>
            </a:lvl1pPr>
          </a:lstStyle>
          <a:p>
            <a:pPr indent="0" algn="r" defTabSz="457200">
              <a:lnSpc>
                <a:spcPct val="100000"/>
              </a:lnSpc>
              <a:buNone/>
            </a:pPr>
            <a:fld id="{14F9D1BB-7DB8-437A-A9DE-AB754592C6D3}" type="slidenum">
              <a:rPr b="0" lang="fr-FR" sz="900" strike="noStrike" u="none">
                <a:solidFill>
                  <a:schemeClr val="dk1">
                    <a:tint val="82000"/>
                  </a:schemeClr>
                </a:solidFill>
                <a:uFillTx/>
                <a:latin typeface="Aptos"/>
              </a:rPr>
              <a:t>1</a:t>
            </a:fld>
            <a:endParaRPr b="0" lang="fr-FR" sz="900" strike="noStrike" u="none">
              <a:solidFill>
                <a:srgbClr val="000000"/>
              </a:solidFill>
              <a:uFillTx/>
              <a:latin typeface="Times New Roman"/>
            </a:endParaRPr>
          </a:p>
        </p:txBody>
      </p:sp>
    </p:spTree>
  </p:cSld>
  <p:clrMap bg1="lt1" tx1="dk1" bg2="lt2" tx2="dk2" accent1="accent1" accent2="accent2" accent3="accent3" accent4="accent4" accent5="accent5" accent6="accent6" hlink="hlink" folHlink="folHlink"/>
  <p:sldLayoutIdLst>
    <p:sldLayoutId id="2147483666" r:id="rId2"/>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6" name="PlaceHolder 1"/>
          <p:cNvSpPr>
            <a:spLocks noGrp="1"/>
          </p:cNvSpPr>
          <p:nvPr>
            <p:ph type="title"/>
          </p:nvPr>
        </p:nvSpPr>
        <p:spPr>
          <a:xfrm>
            <a:off x="471240" y="364320"/>
            <a:ext cx="5899680" cy="1321920"/>
          </a:xfrm>
          <a:prstGeom prst="rect">
            <a:avLst/>
          </a:prstGeom>
          <a:noFill/>
          <a:ln w="0">
            <a:noFill/>
          </a:ln>
        </p:spPr>
        <p:txBody>
          <a:bodyPr lIns="91440" rIns="91440" tIns="45720" bIns="45720" anchor="ctr">
            <a:noAutofit/>
          </a:bodyPr>
          <a:p>
            <a:pPr indent="0" defTabSz="684000">
              <a:lnSpc>
                <a:spcPct val="90000"/>
              </a:lnSpc>
              <a:buNone/>
            </a:pPr>
            <a:r>
              <a:rPr b="0" lang="fr-FR" sz="3290" strike="noStrike" u="none">
                <a:solidFill>
                  <a:schemeClr val="dk1"/>
                </a:solidFill>
                <a:uFillTx/>
                <a:latin typeface="Aptos Display"/>
              </a:rPr>
              <a:t>Modifiez le style du titre</a:t>
            </a:r>
            <a:endParaRPr b="0" lang="en-US" sz="3290" strike="noStrike" u="none">
              <a:solidFill>
                <a:schemeClr val="dk1"/>
              </a:solidFill>
              <a:uFillTx/>
              <a:latin typeface="Aptos"/>
            </a:endParaRPr>
          </a:p>
        </p:txBody>
      </p:sp>
      <p:sp>
        <p:nvSpPr>
          <p:cNvPr id="47" name="PlaceHolder 2"/>
          <p:cNvSpPr>
            <a:spLocks noGrp="1"/>
          </p:cNvSpPr>
          <p:nvPr>
            <p:ph type="body"/>
          </p:nvPr>
        </p:nvSpPr>
        <p:spPr>
          <a:xfrm>
            <a:off x="471240" y="1676880"/>
            <a:ext cx="2893680" cy="821520"/>
          </a:xfrm>
          <a:prstGeom prst="rect">
            <a:avLst/>
          </a:prstGeom>
          <a:noFill/>
          <a:ln w="0">
            <a:noFill/>
          </a:ln>
        </p:spPr>
        <p:txBody>
          <a:bodyPr lIns="91440" rIns="91440" tIns="45720" bIns="45720" anchor="b">
            <a:noAutofit/>
          </a:bodyPr>
          <a:p>
            <a:pPr indent="0" defTabSz="684000">
              <a:lnSpc>
                <a:spcPct val="90000"/>
              </a:lnSpc>
              <a:spcBef>
                <a:spcPts val="748"/>
              </a:spcBef>
              <a:buNone/>
              <a:tabLst>
                <a:tab algn="l" pos="0"/>
              </a:tabLst>
            </a:pPr>
            <a:r>
              <a:rPr b="1" lang="fr-FR" sz="1790" strike="noStrike" u="none">
                <a:solidFill>
                  <a:schemeClr val="dk1"/>
                </a:solidFill>
                <a:uFillTx/>
                <a:latin typeface="Aptos"/>
              </a:rPr>
              <a:t>Cliquez pour modifier les styles du texte du masque</a:t>
            </a:r>
            <a:endParaRPr b="0" lang="en-US" sz="1790" strike="noStrike" u="none">
              <a:solidFill>
                <a:schemeClr val="dk1"/>
              </a:solidFill>
              <a:uFillTx/>
              <a:latin typeface="Aptos"/>
            </a:endParaRPr>
          </a:p>
        </p:txBody>
      </p:sp>
      <p:sp>
        <p:nvSpPr>
          <p:cNvPr id="48" name="PlaceHolder 3"/>
          <p:cNvSpPr>
            <a:spLocks noGrp="1"/>
          </p:cNvSpPr>
          <p:nvPr>
            <p:ph type="body"/>
          </p:nvPr>
        </p:nvSpPr>
        <p:spPr>
          <a:xfrm>
            <a:off x="471240" y="2498760"/>
            <a:ext cx="2893680" cy="3674880"/>
          </a:xfrm>
          <a:prstGeom prst="rect">
            <a:avLst/>
          </a:prstGeom>
          <a:noFill/>
          <a:ln w="0">
            <a:noFill/>
          </a:ln>
        </p:spPr>
        <p:txBody>
          <a:bodyPr lIns="91440" rIns="91440" tIns="45720" bIns="45720" anchor="t">
            <a:noAutofit/>
          </a:bodyPr>
          <a:p>
            <a:pPr marL="171000" indent="-171000" defTabSz="684000">
              <a:lnSpc>
                <a:spcPct val="90000"/>
              </a:lnSpc>
              <a:spcBef>
                <a:spcPts val="748"/>
              </a:spcBef>
              <a:buClr>
                <a:srgbClr val="000000"/>
              </a:buClr>
              <a:buFont typeface="Arial"/>
              <a:buChar char="•"/>
            </a:pPr>
            <a:r>
              <a:rPr b="0" lang="fr-FR" sz="2090" strike="noStrike" u="none">
                <a:solidFill>
                  <a:schemeClr val="dk1"/>
                </a:solidFill>
                <a:uFillTx/>
                <a:latin typeface="Aptos"/>
              </a:rPr>
              <a:t>Cliquez pour modifier les styles du texte du masque</a:t>
            </a:r>
            <a:endParaRPr b="0" lang="en-US" sz="2090" strike="noStrike" u="none">
              <a:solidFill>
                <a:schemeClr val="dk1"/>
              </a:solidFill>
              <a:uFillTx/>
              <a:latin typeface="Aptos"/>
            </a:endParaRPr>
          </a:p>
          <a:p>
            <a:pPr lvl="1" marL="513000" indent="-171000" defTabSz="684000">
              <a:lnSpc>
                <a:spcPct val="90000"/>
              </a:lnSpc>
              <a:spcBef>
                <a:spcPts val="374"/>
              </a:spcBef>
              <a:buClr>
                <a:srgbClr val="000000"/>
              </a:buClr>
              <a:buFont typeface="Arial"/>
              <a:buChar char="•"/>
            </a:pPr>
            <a:r>
              <a:rPr b="0" lang="fr-FR" sz="1790" strike="noStrike" u="none">
                <a:solidFill>
                  <a:schemeClr val="dk1"/>
                </a:solidFill>
                <a:uFillTx/>
                <a:latin typeface="Aptos"/>
              </a:rPr>
              <a:t>Deuxième niveau</a:t>
            </a:r>
            <a:endParaRPr b="0" lang="en-US" sz="1790" strike="noStrike" u="none">
              <a:solidFill>
                <a:schemeClr val="dk1"/>
              </a:solidFill>
              <a:uFillTx/>
              <a:latin typeface="Aptos"/>
            </a:endParaRPr>
          </a:p>
          <a:p>
            <a:pPr lvl="2" marL="855000" indent="-171000" defTabSz="684000">
              <a:lnSpc>
                <a:spcPct val="90000"/>
              </a:lnSpc>
              <a:spcBef>
                <a:spcPts val="374"/>
              </a:spcBef>
              <a:buClr>
                <a:srgbClr val="000000"/>
              </a:buClr>
              <a:buFont typeface="Arial"/>
              <a:buChar char="•"/>
            </a:pPr>
            <a:r>
              <a:rPr b="0" lang="fr-FR" sz="1490" strike="noStrike" u="none">
                <a:solidFill>
                  <a:schemeClr val="dk1"/>
                </a:solidFill>
                <a:uFillTx/>
                <a:latin typeface="Aptos"/>
              </a:rPr>
              <a:t>Troisième niveau</a:t>
            </a:r>
            <a:endParaRPr b="0" lang="en-US" sz="1490" strike="noStrike" u="none">
              <a:solidFill>
                <a:schemeClr val="dk1"/>
              </a:solidFill>
              <a:uFillTx/>
              <a:latin typeface="Aptos"/>
            </a:endParaRPr>
          </a:p>
          <a:p>
            <a:pPr lvl="3" marL="1197000" indent="-171000" defTabSz="684000">
              <a:lnSpc>
                <a:spcPct val="90000"/>
              </a:lnSpc>
              <a:spcBef>
                <a:spcPts val="374"/>
              </a:spcBef>
              <a:buClr>
                <a:srgbClr val="000000"/>
              </a:buClr>
              <a:buFont typeface="Arial"/>
              <a:buChar char="•"/>
            </a:pPr>
            <a:r>
              <a:rPr b="0" lang="fr-FR" sz="1340" strike="noStrike" u="none">
                <a:solidFill>
                  <a:schemeClr val="dk1"/>
                </a:solidFill>
                <a:uFillTx/>
                <a:latin typeface="Aptos"/>
              </a:rPr>
              <a:t>Quatrième niveau</a:t>
            </a:r>
            <a:endParaRPr b="0" lang="en-US" sz="1340" strike="noStrike" u="none">
              <a:solidFill>
                <a:schemeClr val="dk1"/>
              </a:solidFill>
              <a:uFillTx/>
              <a:latin typeface="Aptos"/>
            </a:endParaRPr>
          </a:p>
          <a:p>
            <a:pPr lvl="4" marL="1539000" indent="-171000" defTabSz="684000">
              <a:lnSpc>
                <a:spcPct val="90000"/>
              </a:lnSpc>
              <a:spcBef>
                <a:spcPts val="374"/>
              </a:spcBef>
              <a:buClr>
                <a:srgbClr val="000000"/>
              </a:buClr>
              <a:buFont typeface="Arial"/>
              <a:buChar char="•"/>
            </a:pPr>
            <a:r>
              <a:rPr b="0" lang="fr-FR" sz="1340" strike="noStrike" u="none">
                <a:solidFill>
                  <a:schemeClr val="dk1"/>
                </a:solidFill>
                <a:uFillTx/>
                <a:latin typeface="Aptos"/>
              </a:rPr>
              <a:t>Cinquième niveau</a:t>
            </a:r>
            <a:endParaRPr b="0" lang="en-US" sz="1340" strike="noStrike" u="none">
              <a:solidFill>
                <a:schemeClr val="dk1"/>
              </a:solidFill>
              <a:uFillTx/>
              <a:latin typeface="Aptos"/>
            </a:endParaRPr>
          </a:p>
        </p:txBody>
      </p:sp>
      <p:sp>
        <p:nvSpPr>
          <p:cNvPr id="49" name="PlaceHolder 4"/>
          <p:cNvSpPr>
            <a:spLocks noGrp="1"/>
          </p:cNvSpPr>
          <p:nvPr>
            <p:ph type="body"/>
          </p:nvPr>
        </p:nvSpPr>
        <p:spPr>
          <a:xfrm>
            <a:off x="3463200" y="1676880"/>
            <a:ext cx="2907720" cy="821520"/>
          </a:xfrm>
          <a:prstGeom prst="rect">
            <a:avLst/>
          </a:prstGeom>
          <a:noFill/>
          <a:ln w="0">
            <a:noFill/>
          </a:ln>
        </p:spPr>
        <p:txBody>
          <a:bodyPr lIns="91440" rIns="91440" tIns="45720" bIns="45720" anchor="b">
            <a:noAutofit/>
          </a:bodyPr>
          <a:p>
            <a:pPr indent="0" defTabSz="684000">
              <a:lnSpc>
                <a:spcPct val="90000"/>
              </a:lnSpc>
              <a:spcBef>
                <a:spcPts val="748"/>
              </a:spcBef>
              <a:buNone/>
              <a:tabLst>
                <a:tab algn="l" pos="0"/>
              </a:tabLst>
            </a:pPr>
            <a:r>
              <a:rPr b="1" lang="fr-FR" sz="1790" strike="noStrike" u="none">
                <a:solidFill>
                  <a:schemeClr val="dk1"/>
                </a:solidFill>
                <a:uFillTx/>
                <a:latin typeface="Aptos"/>
              </a:rPr>
              <a:t>Cliquez pour modifier les styles du texte du masque</a:t>
            </a:r>
            <a:endParaRPr b="0" lang="en-US" sz="1790" strike="noStrike" u="none">
              <a:solidFill>
                <a:schemeClr val="dk1"/>
              </a:solidFill>
              <a:uFillTx/>
              <a:latin typeface="Aptos"/>
            </a:endParaRPr>
          </a:p>
        </p:txBody>
      </p:sp>
      <p:sp>
        <p:nvSpPr>
          <p:cNvPr id="50" name="PlaceHolder 5"/>
          <p:cNvSpPr>
            <a:spLocks noGrp="1"/>
          </p:cNvSpPr>
          <p:nvPr>
            <p:ph type="body"/>
          </p:nvPr>
        </p:nvSpPr>
        <p:spPr>
          <a:xfrm>
            <a:off x="3463200" y="2498760"/>
            <a:ext cx="2907720" cy="3674880"/>
          </a:xfrm>
          <a:prstGeom prst="rect">
            <a:avLst/>
          </a:prstGeom>
          <a:noFill/>
          <a:ln w="0">
            <a:noFill/>
          </a:ln>
        </p:spPr>
        <p:txBody>
          <a:bodyPr lIns="91440" rIns="91440" tIns="45720" bIns="45720" anchor="t">
            <a:noAutofit/>
          </a:bodyPr>
          <a:p>
            <a:pPr marL="171000" indent="-171000" defTabSz="684000">
              <a:lnSpc>
                <a:spcPct val="90000"/>
              </a:lnSpc>
              <a:spcBef>
                <a:spcPts val="748"/>
              </a:spcBef>
              <a:buClr>
                <a:srgbClr val="000000"/>
              </a:buClr>
              <a:buFont typeface="Arial"/>
              <a:buChar char="•"/>
            </a:pPr>
            <a:r>
              <a:rPr b="0" lang="fr-FR" sz="2090" strike="noStrike" u="none">
                <a:solidFill>
                  <a:schemeClr val="dk1"/>
                </a:solidFill>
                <a:uFillTx/>
                <a:latin typeface="Aptos"/>
              </a:rPr>
              <a:t>Cliquez pour modifier les styles du texte du masque</a:t>
            </a:r>
            <a:endParaRPr b="0" lang="en-US" sz="2090" strike="noStrike" u="none">
              <a:solidFill>
                <a:schemeClr val="dk1"/>
              </a:solidFill>
              <a:uFillTx/>
              <a:latin typeface="Aptos"/>
            </a:endParaRPr>
          </a:p>
          <a:p>
            <a:pPr lvl="1" marL="513000" indent="-171000" defTabSz="684000">
              <a:lnSpc>
                <a:spcPct val="90000"/>
              </a:lnSpc>
              <a:spcBef>
                <a:spcPts val="374"/>
              </a:spcBef>
              <a:buClr>
                <a:srgbClr val="000000"/>
              </a:buClr>
              <a:buFont typeface="Arial"/>
              <a:buChar char="•"/>
            </a:pPr>
            <a:r>
              <a:rPr b="0" lang="fr-FR" sz="1790" strike="noStrike" u="none">
                <a:solidFill>
                  <a:schemeClr val="dk1"/>
                </a:solidFill>
                <a:uFillTx/>
                <a:latin typeface="Aptos"/>
              </a:rPr>
              <a:t>Deuxième niveau</a:t>
            </a:r>
            <a:endParaRPr b="0" lang="en-US" sz="1790" strike="noStrike" u="none">
              <a:solidFill>
                <a:schemeClr val="dk1"/>
              </a:solidFill>
              <a:uFillTx/>
              <a:latin typeface="Aptos"/>
            </a:endParaRPr>
          </a:p>
          <a:p>
            <a:pPr lvl="2" marL="855000" indent="-171000" defTabSz="684000">
              <a:lnSpc>
                <a:spcPct val="90000"/>
              </a:lnSpc>
              <a:spcBef>
                <a:spcPts val="374"/>
              </a:spcBef>
              <a:buClr>
                <a:srgbClr val="000000"/>
              </a:buClr>
              <a:buFont typeface="Arial"/>
              <a:buChar char="•"/>
            </a:pPr>
            <a:r>
              <a:rPr b="0" lang="fr-FR" sz="1490" strike="noStrike" u="none">
                <a:solidFill>
                  <a:schemeClr val="dk1"/>
                </a:solidFill>
                <a:uFillTx/>
                <a:latin typeface="Aptos"/>
              </a:rPr>
              <a:t>Troisième niveau</a:t>
            </a:r>
            <a:endParaRPr b="0" lang="en-US" sz="1490" strike="noStrike" u="none">
              <a:solidFill>
                <a:schemeClr val="dk1"/>
              </a:solidFill>
              <a:uFillTx/>
              <a:latin typeface="Aptos"/>
            </a:endParaRPr>
          </a:p>
          <a:p>
            <a:pPr lvl="3" marL="1197000" indent="-171000" defTabSz="684000">
              <a:lnSpc>
                <a:spcPct val="90000"/>
              </a:lnSpc>
              <a:spcBef>
                <a:spcPts val="374"/>
              </a:spcBef>
              <a:buClr>
                <a:srgbClr val="000000"/>
              </a:buClr>
              <a:buFont typeface="Arial"/>
              <a:buChar char="•"/>
            </a:pPr>
            <a:r>
              <a:rPr b="0" lang="fr-FR" sz="1340" strike="noStrike" u="none">
                <a:solidFill>
                  <a:schemeClr val="dk1"/>
                </a:solidFill>
                <a:uFillTx/>
                <a:latin typeface="Aptos"/>
              </a:rPr>
              <a:t>Quatrième niveau</a:t>
            </a:r>
            <a:endParaRPr b="0" lang="en-US" sz="1340" strike="noStrike" u="none">
              <a:solidFill>
                <a:schemeClr val="dk1"/>
              </a:solidFill>
              <a:uFillTx/>
              <a:latin typeface="Aptos"/>
            </a:endParaRPr>
          </a:p>
          <a:p>
            <a:pPr lvl="4" marL="1539000" indent="-171000" defTabSz="684000">
              <a:lnSpc>
                <a:spcPct val="90000"/>
              </a:lnSpc>
              <a:spcBef>
                <a:spcPts val="374"/>
              </a:spcBef>
              <a:buClr>
                <a:srgbClr val="000000"/>
              </a:buClr>
              <a:buFont typeface="Arial"/>
              <a:buChar char="•"/>
            </a:pPr>
            <a:r>
              <a:rPr b="0" lang="fr-FR" sz="1340" strike="noStrike" u="none">
                <a:solidFill>
                  <a:schemeClr val="dk1"/>
                </a:solidFill>
                <a:uFillTx/>
                <a:latin typeface="Aptos"/>
              </a:rPr>
              <a:t>Cinquième niveau</a:t>
            </a:r>
            <a:endParaRPr b="0" lang="en-US" sz="1340" strike="noStrike" u="none">
              <a:solidFill>
                <a:schemeClr val="dk1"/>
              </a:solidFill>
              <a:uFillTx/>
              <a:latin typeface="Aptos"/>
            </a:endParaRPr>
          </a:p>
        </p:txBody>
      </p:sp>
      <p:sp>
        <p:nvSpPr>
          <p:cNvPr id="51" name="PlaceHolder 6"/>
          <p:cNvSpPr>
            <a:spLocks noGrp="1"/>
          </p:cNvSpPr>
          <p:nvPr>
            <p:ph type="dt" idx="19"/>
          </p:nvPr>
        </p:nvSpPr>
        <p:spPr>
          <a:xfrm>
            <a:off x="470160" y="6340320"/>
            <a:ext cx="1538640" cy="363960"/>
          </a:xfrm>
          <a:prstGeom prst="rect">
            <a:avLst/>
          </a:prstGeom>
          <a:noFill/>
          <a:ln w="0">
            <a:noFill/>
          </a:ln>
        </p:spPr>
        <p:txBody>
          <a:bodyPr lIns="91440" rIns="91440" tIns="45720" bIns="45720" anchor="ctr">
            <a:noAutofit/>
          </a:bodyPr>
          <a:lstStyle>
            <a:lvl1pPr indent="0" defTabSz="457200">
              <a:lnSpc>
                <a:spcPct val="100000"/>
              </a:lnSpc>
              <a:buNone/>
              <a:defRPr b="0" lang="fr-FR" sz="900" strike="noStrike" u="none">
                <a:solidFill>
                  <a:schemeClr val="dk1">
                    <a:tint val="82000"/>
                  </a:schemeClr>
                </a:solidFill>
                <a:uFillTx/>
                <a:latin typeface="Aptos"/>
              </a:defRPr>
            </a:lvl1pPr>
          </a:lstStyle>
          <a:p>
            <a:pPr indent="0" defTabSz="457200">
              <a:lnSpc>
                <a:spcPct val="100000"/>
              </a:lnSpc>
              <a:buNone/>
            </a:pPr>
            <a:r>
              <a:rPr b="0" lang="fr-FR" sz="900" strike="noStrike" u="none">
                <a:solidFill>
                  <a:schemeClr val="dk1">
                    <a:tint val="82000"/>
                  </a:schemeClr>
                </a:solidFill>
                <a:uFillTx/>
                <a:latin typeface="Aptos"/>
              </a:rPr>
              <a:t> </a:t>
            </a:r>
            <a:endParaRPr b="0" lang="fr-FR" sz="900" strike="noStrike" u="none">
              <a:solidFill>
                <a:srgbClr val="000000"/>
              </a:solidFill>
              <a:uFillTx/>
              <a:latin typeface="Times New Roman"/>
            </a:endParaRPr>
          </a:p>
        </p:txBody>
      </p:sp>
      <p:sp>
        <p:nvSpPr>
          <p:cNvPr id="52" name="PlaceHolder 7"/>
          <p:cNvSpPr>
            <a:spLocks noGrp="1"/>
          </p:cNvSpPr>
          <p:nvPr>
            <p:ph type="ftr" idx="20"/>
          </p:nvPr>
        </p:nvSpPr>
        <p:spPr>
          <a:xfrm>
            <a:off x="2265840" y="6340320"/>
            <a:ext cx="2308320" cy="363960"/>
          </a:xfrm>
          <a:prstGeom prst="rect">
            <a:avLst/>
          </a:prstGeom>
          <a:noFill/>
          <a:ln w="0">
            <a:noFill/>
          </a:ln>
        </p:spPr>
        <p:txBody>
          <a:bodyPr lIns="91440" rIns="91440" tIns="45720" bIns="45720" anchor="ctr">
            <a:noAutofit/>
          </a:bodyPr>
          <a:lstStyle>
            <a:lvl1pPr indent="0" algn="ctr">
              <a:buNone/>
              <a:defRPr b="0" lang="fr-FR" sz="1400" strike="noStrike" u="none">
                <a:solidFill>
                  <a:srgbClr val="000000"/>
                </a:solidFill>
                <a:uFillTx/>
                <a:latin typeface="Times New Roman"/>
              </a:defRPr>
            </a:lvl1pPr>
          </a:lstStyle>
          <a:p>
            <a:pPr indent="0" algn="ctr">
              <a:buNone/>
            </a:pPr>
            <a:r>
              <a:rPr b="0" lang="fr-FR" sz="1400" strike="noStrike" u="none">
                <a:solidFill>
                  <a:srgbClr val="000000"/>
                </a:solidFill>
                <a:uFillTx/>
                <a:latin typeface="Times New Roman"/>
              </a:rPr>
              <a:t> </a:t>
            </a:r>
            <a:endParaRPr b="0" lang="fr-FR" sz="1400" strike="noStrike" u="none">
              <a:solidFill>
                <a:srgbClr val="000000"/>
              </a:solidFill>
              <a:uFillTx/>
              <a:latin typeface="Times New Roman"/>
            </a:endParaRPr>
          </a:p>
        </p:txBody>
      </p:sp>
      <p:sp>
        <p:nvSpPr>
          <p:cNvPr id="53" name="PlaceHolder 8"/>
          <p:cNvSpPr>
            <a:spLocks noGrp="1"/>
          </p:cNvSpPr>
          <p:nvPr>
            <p:ph type="sldNum" idx="21"/>
          </p:nvPr>
        </p:nvSpPr>
        <p:spPr>
          <a:xfrm>
            <a:off x="4831200" y="6340320"/>
            <a:ext cx="1538640" cy="363960"/>
          </a:xfrm>
          <a:prstGeom prst="rect">
            <a:avLst/>
          </a:prstGeom>
          <a:noFill/>
          <a:ln w="0">
            <a:noFill/>
          </a:ln>
        </p:spPr>
        <p:txBody>
          <a:bodyPr lIns="91440" rIns="91440" tIns="45720" bIns="45720" anchor="ctr">
            <a:noAutofit/>
          </a:bodyPr>
          <a:lstStyle>
            <a:lvl1pPr indent="0" algn="r" defTabSz="457200">
              <a:lnSpc>
                <a:spcPct val="100000"/>
              </a:lnSpc>
              <a:buNone/>
              <a:defRPr b="0" lang="fr-FR" sz="900" strike="noStrike" u="none">
                <a:solidFill>
                  <a:schemeClr val="dk1">
                    <a:tint val="82000"/>
                  </a:schemeClr>
                </a:solidFill>
                <a:uFillTx/>
                <a:latin typeface="Aptos"/>
              </a:defRPr>
            </a:lvl1pPr>
          </a:lstStyle>
          <a:p>
            <a:pPr indent="0" algn="r" defTabSz="457200">
              <a:lnSpc>
                <a:spcPct val="100000"/>
              </a:lnSpc>
              <a:buNone/>
            </a:pPr>
            <a:fld id="{76F8C8EE-4258-4B3A-825A-42DE47F4C2B7}" type="slidenum">
              <a:rPr b="0" lang="fr-FR" sz="900" strike="noStrike" u="none">
                <a:solidFill>
                  <a:schemeClr val="dk1">
                    <a:tint val="82000"/>
                  </a:schemeClr>
                </a:solidFill>
                <a:uFillTx/>
                <a:latin typeface="Aptos"/>
              </a:rPr>
              <a:t>1</a:t>
            </a:fld>
            <a:endParaRPr b="0" lang="fr-FR" sz="900" strike="noStrike" u="none">
              <a:solidFill>
                <a:srgbClr val="000000"/>
              </a:solidFill>
              <a:uFillTx/>
              <a:latin typeface="Times New Roman"/>
            </a:endParaRPr>
          </a:p>
        </p:txBody>
      </p:sp>
    </p:spTree>
  </p:cSld>
  <p:clrMap bg1="lt1" tx1="dk1" bg2="lt2" tx2="dk2" accent1="accent1" accent2="accent2" accent3="accent3" accent4="accent4" accent5="accent5" accent6="accent6" hlink="hlink" folHlink="folHlink"/>
  <p:sldLayoutIdLst>
    <p:sldLayoutId id="2147483668" r:id="rId2"/>
  </p:sldLayoutIdLst>
</p:sldMaster>
</file>

<file path=ppt/slideMasters/slideMaster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54" name="PlaceHolder 1"/>
          <p:cNvSpPr>
            <a:spLocks noGrp="1"/>
          </p:cNvSpPr>
          <p:nvPr>
            <p:ph type="title"/>
          </p:nvPr>
        </p:nvSpPr>
        <p:spPr>
          <a:xfrm>
            <a:off x="470160" y="364320"/>
            <a:ext cx="5899680" cy="1321920"/>
          </a:xfrm>
          <a:prstGeom prst="rect">
            <a:avLst/>
          </a:prstGeom>
          <a:noFill/>
          <a:ln w="0">
            <a:noFill/>
          </a:ln>
        </p:spPr>
        <p:txBody>
          <a:bodyPr lIns="91440" rIns="91440" tIns="45720" bIns="45720" anchor="ctr">
            <a:noAutofit/>
          </a:bodyPr>
          <a:p>
            <a:pPr indent="0" defTabSz="684000">
              <a:lnSpc>
                <a:spcPct val="90000"/>
              </a:lnSpc>
              <a:buNone/>
            </a:pPr>
            <a:r>
              <a:rPr b="0" lang="fr-FR" sz="3290" strike="noStrike" u="none">
                <a:solidFill>
                  <a:schemeClr val="dk1"/>
                </a:solidFill>
                <a:uFillTx/>
                <a:latin typeface="Aptos Display"/>
              </a:rPr>
              <a:t>Modifiez le style du titre</a:t>
            </a:r>
            <a:endParaRPr b="0" lang="en-US" sz="3290" strike="noStrike" u="none">
              <a:solidFill>
                <a:schemeClr val="dk1"/>
              </a:solidFill>
              <a:uFillTx/>
              <a:latin typeface="Aptos"/>
            </a:endParaRPr>
          </a:p>
        </p:txBody>
      </p:sp>
      <p:sp>
        <p:nvSpPr>
          <p:cNvPr id="55" name="PlaceHolder 2"/>
          <p:cNvSpPr>
            <a:spLocks noGrp="1"/>
          </p:cNvSpPr>
          <p:nvPr>
            <p:ph type="dt" idx="22"/>
          </p:nvPr>
        </p:nvSpPr>
        <p:spPr>
          <a:xfrm>
            <a:off x="470160" y="6340320"/>
            <a:ext cx="1538640" cy="363960"/>
          </a:xfrm>
          <a:prstGeom prst="rect">
            <a:avLst/>
          </a:prstGeom>
          <a:noFill/>
          <a:ln w="0">
            <a:noFill/>
          </a:ln>
        </p:spPr>
        <p:txBody>
          <a:bodyPr lIns="91440" rIns="91440" tIns="45720" bIns="45720" anchor="ctr">
            <a:noAutofit/>
          </a:bodyPr>
          <a:lstStyle>
            <a:lvl1pPr indent="0" defTabSz="457200">
              <a:lnSpc>
                <a:spcPct val="100000"/>
              </a:lnSpc>
              <a:buNone/>
              <a:defRPr b="0" lang="fr-FR" sz="900" strike="noStrike" u="none">
                <a:solidFill>
                  <a:schemeClr val="dk1">
                    <a:tint val="82000"/>
                  </a:schemeClr>
                </a:solidFill>
                <a:uFillTx/>
                <a:latin typeface="Aptos"/>
              </a:defRPr>
            </a:lvl1pPr>
          </a:lstStyle>
          <a:p>
            <a:pPr indent="0" defTabSz="457200">
              <a:lnSpc>
                <a:spcPct val="100000"/>
              </a:lnSpc>
              <a:buNone/>
            </a:pPr>
            <a:r>
              <a:rPr b="0" lang="fr-FR" sz="900" strike="noStrike" u="none">
                <a:solidFill>
                  <a:schemeClr val="dk1">
                    <a:tint val="82000"/>
                  </a:schemeClr>
                </a:solidFill>
                <a:uFillTx/>
                <a:latin typeface="Aptos"/>
              </a:rPr>
              <a:t> </a:t>
            </a:r>
            <a:endParaRPr b="0" lang="fr-FR" sz="900" strike="noStrike" u="none">
              <a:solidFill>
                <a:srgbClr val="000000"/>
              </a:solidFill>
              <a:uFillTx/>
              <a:latin typeface="Times New Roman"/>
            </a:endParaRPr>
          </a:p>
        </p:txBody>
      </p:sp>
      <p:sp>
        <p:nvSpPr>
          <p:cNvPr id="56" name="PlaceHolder 3"/>
          <p:cNvSpPr>
            <a:spLocks noGrp="1"/>
          </p:cNvSpPr>
          <p:nvPr>
            <p:ph type="ftr" idx="23"/>
          </p:nvPr>
        </p:nvSpPr>
        <p:spPr>
          <a:xfrm>
            <a:off x="2265840" y="6340320"/>
            <a:ext cx="2308320" cy="363960"/>
          </a:xfrm>
          <a:prstGeom prst="rect">
            <a:avLst/>
          </a:prstGeom>
          <a:noFill/>
          <a:ln w="0">
            <a:noFill/>
          </a:ln>
        </p:spPr>
        <p:txBody>
          <a:bodyPr lIns="91440" rIns="91440" tIns="45720" bIns="45720" anchor="ctr">
            <a:noAutofit/>
          </a:bodyPr>
          <a:lstStyle>
            <a:lvl1pPr indent="0" algn="ctr">
              <a:buNone/>
              <a:defRPr b="0" lang="fr-FR" sz="1400" strike="noStrike" u="none">
                <a:solidFill>
                  <a:srgbClr val="000000"/>
                </a:solidFill>
                <a:uFillTx/>
                <a:latin typeface="Times New Roman"/>
              </a:defRPr>
            </a:lvl1pPr>
          </a:lstStyle>
          <a:p>
            <a:pPr indent="0" algn="ctr">
              <a:buNone/>
            </a:pPr>
            <a:r>
              <a:rPr b="0" lang="fr-FR" sz="1400" strike="noStrike" u="none">
                <a:solidFill>
                  <a:srgbClr val="000000"/>
                </a:solidFill>
                <a:uFillTx/>
                <a:latin typeface="Times New Roman"/>
              </a:rPr>
              <a:t> </a:t>
            </a:r>
            <a:endParaRPr b="0" lang="fr-FR" sz="1400" strike="noStrike" u="none">
              <a:solidFill>
                <a:srgbClr val="000000"/>
              </a:solidFill>
              <a:uFillTx/>
              <a:latin typeface="Times New Roman"/>
            </a:endParaRPr>
          </a:p>
        </p:txBody>
      </p:sp>
      <p:sp>
        <p:nvSpPr>
          <p:cNvPr id="57" name="PlaceHolder 4"/>
          <p:cNvSpPr>
            <a:spLocks noGrp="1"/>
          </p:cNvSpPr>
          <p:nvPr>
            <p:ph type="sldNum" idx="24"/>
          </p:nvPr>
        </p:nvSpPr>
        <p:spPr>
          <a:xfrm>
            <a:off x="4831200" y="6340320"/>
            <a:ext cx="1538640" cy="363960"/>
          </a:xfrm>
          <a:prstGeom prst="rect">
            <a:avLst/>
          </a:prstGeom>
          <a:noFill/>
          <a:ln w="0">
            <a:noFill/>
          </a:ln>
        </p:spPr>
        <p:txBody>
          <a:bodyPr lIns="91440" rIns="91440" tIns="45720" bIns="45720" anchor="ctr">
            <a:noAutofit/>
          </a:bodyPr>
          <a:lstStyle>
            <a:lvl1pPr indent="0" algn="r" defTabSz="457200">
              <a:lnSpc>
                <a:spcPct val="100000"/>
              </a:lnSpc>
              <a:buNone/>
              <a:defRPr b="0" lang="fr-FR" sz="900" strike="noStrike" u="none">
                <a:solidFill>
                  <a:schemeClr val="dk1">
                    <a:tint val="82000"/>
                  </a:schemeClr>
                </a:solidFill>
                <a:uFillTx/>
                <a:latin typeface="Aptos"/>
              </a:defRPr>
            </a:lvl1pPr>
          </a:lstStyle>
          <a:p>
            <a:pPr indent="0" algn="r" defTabSz="457200">
              <a:lnSpc>
                <a:spcPct val="100000"/>
              </a:lnSpc>
              <a:buNone/>
            </a:pPr>
            <a:fld id="{B7849FEF-3F45-4751-98FF-A74DD708F5FE}" type="slidenum">
              <a:rPr b="0" lang="fr-FR" sz="900" strike="noStrike" u="none">
                <a:solidFill>
                  <a:schemeClr val="dk1">
                    <a:tint val="82000"/>
                  </a:schemeClr>
                </a:solidFill>
                <a:uFillTx/>
                <a:latin typeface="Aptos"/>
              </a:rPr>
              <a:t>1</a:t>
            </a:fld>
            <a:endParaRPr b="0" lang="fr-FR" sz="900" strike="noStrike" u="none">
              <a:solidFill>
                <a:srgbClr val="000000"/>
              </a:solidFill>
              <a:uFillTx/>
              <a:latin typeface="Times New Roman"/>
            </a:endParaRPr>
          </a:p>
        </p:txBody>
      </p:sp>
    </p:spTree>
  </p:cSld>
  <p:clrMap bg1="lt1" tx1="dk1" bg2="lt2" tx2="dk2" accent1="accent1" accent2="accent2" accent3="accent3" accent4="accent4" accent5="accent5" accent6="accent6" hlink="hlink" folHlink="folHlink"/>
  <p:sldLayoutIdLst>
    <p:sldLayoutId id="2147483670" r:id="rId2"/>
  </p:sldLayoutIdLst>
</p:sldMaster>
</file>

<file path=ppt/slideMasters/slideMaster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59" name="PlaceHolder 1"/>
          <p:cNvSpPr>
            <a:spLocks noGrp="1"/>
          </p:cNvSpPr>
          <p:nvPr>
            <p:ph type="dt" idx="25"/>
          </p:nvPr>
        </p:nvSpPr>
        <p:spPr>
          <a:xfrm>
            <a:off x="470160" y="6340320"/>
            <a:ext cx="1538640" cy="363960"/>
          </a:xfrm>
          <a:prstGeom prst="rect">
            <a:avLst/>
          </a:prstGeom>
          <a:noFill/>
          <a:ln w="0">
            <a:noFill/>
          </a:ln>
        </p:spPr>
        <p:txBody>
          <a:bodyPr lIns="91440" rIns="91440" tIns="45720" bIns="45720" anchor="ctr">
            <a:noAutofit/>
          </a:bodyPr>
          <a:lstStyle>
            <a:lvl1pPr indent="0" defTabSz="457200">
              <a:lnSpc>
                <a:spcPct val="100000"/>
              </a:lnSpc>
              <a:buNone/>
              <a:defRPr b="0" lang="fr-FR" sz="900" strike="noStrike" u="none">
                <a:solidFill>
                  <a:schemeClr val="dk1">
                    <a:tint val="82000"/>
                  </a:schemeClr>
                </a:solidFill>
                <a:uFillTx/>
                <a:latin typeface="Aptos"/>
              </a:defRPr>
            </a:lvl1pPr>
          </a:lstStyle>
          <a:p>
            <a:pPr indent="0" defTabSz="457200">
              <a:lnSpc>
                <a:spcPct val="100000"/>
              </a:lnSpc>
              <a:buNone/>
            </a:pPr>
            <a:r>
              <a:rPr b="0" lang="fr-FR" sz="900" strike="noStrike" u="none">
                <a:solidFill>
                  <a:schemeClr val="dk1">
                    <a:tint val="82000"/>
                  </a:schemeClr>
                </a:solidFill>
                <a:uFillTx/>
                <a:latin typeface="Aptos"/>
              </a:rPr>
              <a:t> </a:t>
            </a:r>
            <a:endParaRPr b="0" lang="fr-FR" sz="900" strike="noStrike" u="none">
              <a:solidFill>
                <a:srgbClr val="000000"/>
              </a:solidFill>
              <a:uFillTx/>
              <a:latin typeface="Times New Roman"/>
            </a:endParaRPr>
          </a:p>
        </p:txBody>
      </p:sp>
      <p:sp>
        <p:nvSpPr>
          <p:cNvPr id="60" name="PlaceHolder 2"/>
          <p:cNvSpPr>
            <a:spLocks noGrp="1"/>
          </p:cNvSpPr>
          <p:nvPr>
            <p:ph type="ftr" idx="26"/>
          </p:nvPr>
        </p:nvSpPr>
        <p:spPr>
          <a:xfrm>
            <a:off x="2265840" y="6340320"/>
            <a:ext cx="2308320" cy="363960"/>
          </a:xfrm>
          <a:prstGeom prst="rect">
            <a:avLst/>
          </a:prstGeom>
          <a:noFill/>
          <a:ln w="0">
            <a:noFill/>
          </a:ln>
        </p:spPr>
        <p:txBody>
          <a:bodyPr lIns="91440" rIns="91440" tIns="45720" bIns="45720" anchor="ctr">
            <a:noAutofit/>
          </a:bodyPr>
          <a:lstStyle>
            <a:lvl1pPr indent="0" algn="ctr">
              <a:buNone/>
              <a:defRPr b="0" lang="fr-FR" sz="1400" strike="noStrike" u="none">
                <a:solidFill>
                  <a:srgbClr val="000000"/>
                </a:solidFill>
                <a:uFillTx/>
                <a:latin typeface="Times New Roman"/>
              </a:defRPr>
            </a:lvl1pPr>
          </a:lstStyle>
          <a:p>
            <a:pPr indent="0" algn="ctr">
              <a:buNone/>
            </a:pPr>
            <a:r>
              <a:rPr b="0" lang="fr-FR" sz="1400" strike="noStrike" u="none">
                <a:solidFill>
                  <a:srgbClr val="000000"/>
                </a:solidFill>
                <a:uFillTx/>
                <a:latin typeface="Times New Roman"/>
              </a:rPr>
              <a:t> </a:t>
            </a:r>
            <a:endParaRPr b="0" lang="fr-FR" sz="1400" strike="noStrike" u="none">
              <a:solidFill>
                <a:srgbClr val="000000"/>
              </a:solidFill>
              <a:uFillTx/>
              <a:latin typeface="Times New Roman"/>
            </a:endParaRPr>
          </a:p>
        </p:txBody>
      </p:sp>
      <p:sp>
        <p:nvSpPr>
          <p:cNvPr id="61" name="PlaceHolder 3"/>
          <p:cNvSpPr>
            <a:spLocks noGrp="1"/>
          </p:cNvSpPr>
          <p:nvPr>
            <p:ph type="sldNum" idx="27"/>
          </p:nvPr>
        </p:nvSpPr>
        <p:spPr>
          <a:xfrm>
            <a:off x="4831200" y="6340320"/>
            <a:ext cx="1538640" cy="363960"/>
          </a:xfrm>
          <a:prstGeom prst="rect">
            <a:avLst/>
          </a:prstGeom>
          <a:noFill/>
          <a:ln w="0">
            <a:noFill/>
          </a:ln>
        </p:spPr>
        <p:txBody>
          <a:bodyPr lIns="91440" rIns="91440" tIns="45720" bIns="45720" anchor="ctr">
            <a:noAutofit/>
          </a:bodyPr>
          <a:lstStyle>
            <a:lvl1pPr indent="0" algn="r" defTabSz="457200">
              <a:lnSpc>
                <a:spcPct val="100000"/>
              </a:lnSpc>
              <a:buNone/>
              <a:defRPr b="0" lang="fr-FR" sz="900" strike="noStrike" u="none">
                <a:solidFill>
                  <a:schemeClr val="dk1">
                    <a:tint val="82000"/>
                  </a:schemeClr>
                </a:solidFill>
                <a:uFillTx/>
                <a:latin typeface="Aptos"/>
              </a:defRPr>
            </a:lvl1pPr>
          </a:lstStyle>
          <a:p>
            <a:pPr indent="0" algn="r" defTabSz="457200">
              <a:lnSpc>
                <a:spcPct val="100000"/>
              </a:lnSpc>
              <a:buNone/>
            </a:pPr>
            <a:fld id="{B3138E86-2C83-4AAD-8C83-3402AFC31A53}" type="slidenum">
              <a:rPr b="0" lang="fr-FR" sz="900" strike="noStrike" u="none">
                <a:solidFill>
                  <a:schemeClr val="dk1">
                    <a:tint val="82000"/>
                  </a:schemeClr>
                </a:solidFill>
                <a:uFillTx/>
                <a:latin typeface="Aptos"/>
              </a:rPr>
              <a:t>1</a:t>
            </a:fld>
            <a:endParaRPr b="0" lang="fr-FR" sz="900" strike="noStrike" u="none">
              <a:solidFill>
                <a:srgbClr val="000000"/>
              </a:solidFill>
              <a:uFillTx/>
              <a:latin typeface="Times New Roman"/>
            </a:endParaRPr>
          </a:p>
        </p:txBody>
      </p:sp>
    </p:spTree>
  </p:cSld>
  <p:clrMap bg1="lt1" tx1="dk1" bg2="lt2" tx2="dk2" accent1="accent1" accent2="accent2" accent3="accent3" accent4="accent4" accent5="accent5" accent6="accent6" hlink="hlink" folHlink="folHlink"/>
  <p:sldLayoutIdLst>
    <p:sldLayoutId id="2147483672" r:id="rId2"/>
  </p:sldLayoutIdLst>
</p:sldMaster>
</file>

<file path=ppt/slides/_rels/slide1.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png"/><Relationship Id="rId3"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image" Target="../media/image3.jpeg"/><Relationship Id="rId2" Type="http://schemas.openxmlformats.org/officeDocument/2006/relationships/image" Target="../media/image16.png"/><Relationship Id="rId3" Type="http://schemas.openxmlformats.org/officeDocument/2006/relationships/slideLayout" Target="../slideLayouts/slideLayout6.xml"/>
</Relationships>
</file>

<file path=ppt/slides/_rels/slide11.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18.png"/><Relationship Id="rId3" Type="http://schemas.openxmlformats.org/officeDocument/2006/relationships/image" Target="../media/image19.png"/><Relationship Id="rId4" Type="http://schemas.openxmlformats.org/officeDocument/2006/relationships/image" Target="../media/image21.png"/><Relationship Id="rId5" Type="http://schemas.openxmlformats.org/officeDocument/2006/relationships/image" Target="../media/image22.png"/><Relationship Id="rId6" Type="http://schemas.openxmlformats.org/officeDocument/2006/relationships/image" Target="../media/image24.png"/><Relationship Id="rId7" Type="http://schemas.openxmlformats.org/officeDocument/2006/relationships/image" Target="../media/image25.png"/><Relationship Id="rId8" Type="http://schemas.openxmlformats.org/officeDocument/2006/relationships/image" Target="../media/image49.png"/><Relationship Id="rId9" Type="http://schemas.openxmlformats.org/officeDocument/2006/relationships/image" Target="../media/image50.png"/><Relationship Id="rId10" Type="http://schemas.openxmlformats.org/officeDocument/2006/relationships/image" Target="../media/image51.png"/><Relationship Id="rId11" Type="http://schemas.openxmlformats.org/officeDocument/2006/relationships/image" Target="../media/image73.png"/><Relationship Id="rId12" Type="http://schemas.openxmlformats.org/officeDocument/2006/relationships/image" Target="../media/image74.png"/><Relationship Id="rId13" Type="http://schemas.openxmlformats.org/officeDocument/2006/relationships/image" Target="../media/image75.png"/><Relationship Id="rId14" Type="http://schemas.openxmlformats.org/officeDocument/2006/relationships/slideLayout" Target="../slideLayouts/slideLayout6.xml"/>
</Relationships>
</file>

<file path=ppt/slides/_rels/slide2.xml.rels><?xml version="1.0" encoding="UTF-8"?>
<Relationships xmlns="http://schemas.openxmlformats.org/package/2006/relationships"><Relationship Id="rId1" Type="http://schemas.openxmlformats.org/officeDocument/2006/relationships/image" Target="../media/image3.jpeg"/><Relationship Id="rId2" Type="http://schemas.openxmlformats.org/officeDocument/2006/relationships/image" Target="../media/image4.png"/><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image" Target="../media/image8.png"/><Relationship Id="rId7" Type="http://schemas.openxmlformats.org/officeDocument/2006/relationships/image" Target="../media/image9.png"/><Relationship Id="rId8" Type="http://schemas.openxmlformats.org/officeDocument/2006/relationships/image" Target="../media/image10.png"/><Relationship Id="rId9" Type="http://schemas.openxmlformats.org/officeDocument/2006/relationships/image" Target="../media/image11.png"/><Relationship Id="rId10" Type="http://schemas.openxmlformats.org/officeDocument/2006/relationships/image" Target="../media/image12.png"/><Relationship Id="rId11" Type="http://schemas.openxmlformats.org/officeDocument/2006/relationships/image" Target="../media/image13.png"/><Relationship Id="rId12" Type="http://schemas.openxmlformats.org/officeDocument/2006/relationships/image" Target="../media/image14.png"/><Relationship Id="rId13" Type="http://schemas.openxmlformats.org/officeDocument/2006/relationships/image" Target="../media/image15.png"/><Relationship Id="rId14" Type="http://schemas.openxmlformats.org/officeDocument/2006/relationships/image" Target="../media/image15.png"/><Relationship Id="rId15" Type="http://schemas.openxmlformats.org/officeDocument/2006/relationships/image" Target="../media/image15.png"/><Relationship Id="rId16" Type="http://schemas.openxmlformats.org/officeDocument/2006/relationships/image" Target="../media/image14.png"/><Relationship Id="rId17" Type="http://schemas.openxmlformats.org/officeDocument/2006/relationships/image" Target="../media/image15.png"/><Relationship Id="rId18" Type="http://schemas.openxmlformats.org/officeDocument/2006/relationships/image" Target="../media/image15.png"/><Relationship Id="rId19" Type="http://schemas.openxmlformats.org/officeDocument/2006/relationships/image" Target="../media/image15.png"/><Relationship Id="rId20" Type="http://schemas.openxmlformats.org/officeDocument/2006/relationships/image" Target="../media/image16.png"/><Relationship Id="rId21" Type="http://schemas.openxmlformats.org/officeDocument/2006/relationships/image" Target="../media/image9.png"/><Relationship Id="rId22" Type="http://schemas.openxmlformats.org/officeDocument/2006/relationships/image" Target="../media/image17.png"/><Relationship Id="rId23" Type="http://schemas.openxmlformats.org/officeDocument/2006/relationships/image" Target="../media/image7.png"/><Relationship Id="rId24" Type="http://schemas.openxmlformats.org/officeDocument/2006/relationships/image" Target="../media/image4.png"/><Relationship Id="rId25" Type="http://schemas.openxmlformats.org/officeDocument/2006/relationships/slideLayout" Target="../slideLayouts/slideLayout6.xml"/>
</Relationships>
</file>

<file path=ppt/slides/_rels/slide3.xml.rels><?xml version="1.0" encoding="UTF-8"?>
<Relationships xmlns="http://schemas.openxmlformats.org/package/2006/relationships"><Relationship Id="rId1" Type="http://schemas.openxmlformats.org/officeDocument/2006/relationships/image" Target="../media/image3.jpeg"/><Relationship Id="rId2" Type="http://schemas.openxmlformats.org/officeDocument/2006/relationships/image" Target="../media/image16.png"/><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0.png"/><Relationship Id="rId6" Type="http://schemas.openxmlformats.org/officeDocument/2006/relationships/image" Target="../media/image21.png"/><Relationship Id="rId7" Type="http://schemas.openxmlformats.org/officeDocument/2006/relationships/image" Target="../media/image22.png"/><Relationship Id="rId8" Type="http://schemas.openxmlformats.org/officeDocument/2006/relationships/image" Target="../media/image23.png"/><Relationship Id="rId9" Type="http://schemas.openxmlformats.org/officeDocument/2006/relationships/image" Target="../media/image24.png"/><Relationship Id="rId10" Type="http://schemas.openxmlformats.org/officeDocument/2006/relationships/image" Target="../media/image25.png"/><Relationship Id="rId11" Type="http://schemas.openxmlformats.org/officeDocument/2006/relationships/image" Target="../media/image26.png"/><Relationship Id="rId12" Type="http://schemas.openxmlformats.org/officeDocument/2006/relationships/image" Target="../media/image27.png"/><Relationship Id="rId13" Type="http://schemas.openxmlformats.org/officeDocument/2006/relationships/image" Target="../media/image28.png"/><Relationship Id="rId14" Type="http://schemas.openxmlformats.org/officeDocument/2006/relationships/image" Target="../media/image29.png"/><Relationship Id="rId15" Type="http://schemas.openxmlformats.org/officeDocument/2006/relationships/image" Target="../media/image30.png"/><Relationship Id="rId16" Type="http://schemas.openxmlformats.org/officeDocument/2006/relationships/image" Target="../media/image31.png"/><Relationship Id="rId17" Type="http://schemas.openxmlformats.org/officeDocument/2006/relationships/image" Target="../media/image32.png"/><Relationship Id="rId18" Type="http://schemas.openxmlformats.org/officeDocument/2006/relationships/slideLayout" Target="../slideLayouts/slideLayout6.xml"/><Relationship Id="rId19" Type="http://schemas.openxmlformats.org/officeDocument/2006/relationships/notesSlide" Target="../notesSlides/notesSlide3.xml"/>
</Relationships>
</file>

<file path=ppt/slides/_rels/slide4.xml.rels><?xml version="1.0" encoding="UTF-8"?>
<Relationships xmlns="http://schemas.openxmlformats.org/package/2006/relationships"><Relationship Id="rId1" Type="http://schemas.openxmlformats.org/officeDocument/2006/relationships/image" Target="../media/image3.jpeg"/><Relationship Id="rId2" Type="http://schemas.openxmlformats.org/officeDocument/2006/relationships/image" Target="../media/image33.png"/><Relationship Id="rId3" Type="http://schemas.openxmlformats.org/officeDocument/2006/relationships/image" Target="../media/image34.png"/><Relationship Id="rId4" Type="http://schemas.openxmlformats.org/officeDocument/2006/relationships/image" Target="../media/image7.png"/><Relationship Id="rId5" Type="http://schemas.openxmlformats.org/officeDocument/2006/relationships/image" Target="../media/image35.png"/><Relationship Id="rId6" Type="http://schemas.openxmlformats.org/officeDocument/2006/relationships/slideLayout" Target="../slideLayouts/slideLayout6.xml"/>
</Relationships>
</file>

<file path=ppt/slides/_rels/slide5.xml.rels><?xml version="1.0" encoding="UTF-8"?>
<Relationships xmlns="http://schemas.openxmlformats.org/package/2006/relationships"><Relationship Id="rId1" Type="http://schemas.openxmlformats.org/officeDocument/2006/relationships/image" Target="../media/image3.jpeg"/><Relationship Id="rId2" Type="http://schemas.openxmlformats.org/officeDocument/2006/relationships/image" Target="../media/image36.png"/><Relationship Id="rId3" Type="http://schemas.openxmlformats.org/officeDocument/2006/relationships/image" Target="../media/image37.png"/><Relationship Id="rId4" Type="http://schemas.openxmlformats.org/officeDocument/2006/relationships/image" Target="../media/image33.png"/><Relationship Id="rId5" Type="http://schemas.openxmlformats.org/officeDocument/2006/relationships/image" Target="../media/image33.png"/><Relationship Id="rId6" Type="http://schemas.openxmlformats.org/officeDocument/2006/relationships/image" Target="../media/image33.png"/><Relationship Id="rId7" Type="http://schemas.openxmlformats.org/officeDocument/2006/relationships/image" Target="../media/image33.png"/><Relationship Id="rId8" Type="http://schemas.openxmlformats.org/officeDocument/2006/relationships/image" Target="../media/image11.png"/><Relationship Id="rId9" Type="http://schemas.openxmlformats.org/officeDocument/2006/relationships/image" Target="../media/image38.png"/><Relationship Id="rId10" Type="http://schemas.openxmlformats.org/officeDocument/2006/relationships/image" Target="../media/image4.png"/><Relationship Id="rId11" Type="http://schemas.openxmlformats.org/officeDocument/2006/relationships/slideLayout" Target="../slideLayouts/slideLayout6.xml"/>
</Relationships>
</file>

<file path=ppt/slides/_rels/slide6.xml.rels><?xml version="1.0" encoding="UTF-8"?>
<Relationships xmlns="http://schemas.openxmlformats.org/package/2006/relationships"><Relationship Id="rId1" Type="http://schemas.openxmlformats.org/officeDocument/2006/relationships/image" Target="../media/image3.jpeg"/><Relationship Id="rId2" Type="http://schemas.openxmlformats.org/officeDocument/2006/relationships/image" Target="../media/image39.png"/><Relationship Id="rId3" Type="http://schemas.openxmlformats.org/officeDocument/2006/relationships/image" Target="../media/image40.png"/><Relationship Id="rId4" Type="http://schemas.openxmlformats.org/officeDocument/2006/relationships/image" Target="../media/image41.png"/><Relationship Id="rId5" Type="http://schemas.openxmlformats.org/officeDocument/2006/relationships/image" Target="../media/image42.png"/><Relationship Id="rId6" Type="http://schemas.openxmlformats.org/officeDocument/2006/relationships/image" Target="../media/image43.png"/><Relationship Id="rId7" Type="http://schemas.openxmlformats.org/officeDocument/2006/relationships/image" Target="../media/image44.png"/><Relationship Id="rId8" Type="http://schemas.openxmlformats.org/officeDocument/2006/relationships/image" Target="../media/image33.png"/><Relationship Id="rId9" Type="http://schemas.openxmlformats.org/officeDocument/2006/relationships/image" Target="../media/image45.png"/><Relationship Id="rId10" Type="http://schemas.openxmlformats.org/officeDocument/2006/relationships/image" Target="../media/image46.png"/><Relationship Id="rId11" Type="http://schemas.openxmlformats.org/officeDocument/2006/relationships/image" Target="../media/image47.png"/><Relationship Id="rId12" Type="http://schemas.openxmlformats.org/officeDocument/2006/relationships/image" Target="../media/image48.png"/><Relationship Id="rId13" Type="http://schemas.openxmlformats.org/officeDocument/2006/relationships/image" Target="../media/image49.png"/><Relationship Id="rId14" Type="http://schemas.openxmlformats.org/officeDocument/2006/relationships/image" Target="../media/image50.png"/><Relationship Id="rId15" Type="http://schemas.openxmlformats.org/officeDocument/2006/relationships/image" Target="../media/image51.png"/><Relationship Id="rId16" Type="http://schemas.openxmlformats.org/officeDocument/2006/relationships/slideLayout" Target="../slideLayouts/slideLayout6.xml"/>
</Relationships>
</file>

<file path=ppt/slides/_rels/slide7.xml.rels><?xml version="1.0" encoding="UTF-8"?>
<Relationships xmlns="http://schemas.openxmlformats.org/package/2006/relationships"><Relationship Id="rId1" Type="http://schemas.openxmlformats.org/officeDocument/2006/relationships/image" Target="../media/image3.jpe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image" Target="../media/image55.png"/><Relationship Id="rId6" Type="http://schemas.openxmlformats.org/officeDocument/2006/relationships/image" Target="../media/image56.png"/><Relationship Id="rId7" Type="http://schemas.openxmlformats.org/officeDocument/2006/relationships/image" Target="../media/image57.png"/><Relationship Id="rId8" Type="http://schemas.openxmlformats.org/officeDocument/2006/relationships/image" Target="../media/image58.png"/><Relationship Id="rId9" Type="http://schemas.openxmlformats.org/officeDocument/2006/relationships/image" Target="../media/image59.png"/><Relationship Id="rId10" Type="http://schemas.openxmlformats.org/officeDocument/2006/relationships/image" Target="../media/image60.png"/><Relationship Id="rId11" Type="http://schemas.openxmlformats.org/officeDocument/2006/relationships/image" Target="../media/image61.png"/><Relationship Id="rId12" Type="http://schemas.openxmlformats.org/officeDocument/2006/relationships/image" Target="../media/image62.png"/><Relationship Id="rId13" Type="http://schemas.openxmlformats.org/officeDocument/2006/relationships/image" Target="../media/image63.png"/><Relationship Id="rId14" Type="http://schemas.openxmlformats.org/officeDocument/2006/relationships/image" Target="../media/image64.png"/><Relationship Id="rId15" Type="http://schemas.openxmlformats.org/officeDocument/2006/relationships/image" Target="../media/image65.png"/><Relationship Id="rId16" Type="http://schemas.openxmlformats.org/officeDocument/2006/relationships/slideLayout" Target="../slideLayouts/slideLayout6.xml"/>
</Relationships>
</file>

<file path=ppt/slides/_rels/slide8.xml.rels><?xml version="1.0" encoding="UTF-8"?>
<Relationships xmlns="http://schemas.openxmlformats.org/package/2006/relationships"><Relationship Id="rId1" Type="http://schemas.openxmlformats.org/officeDocument/2006/relationships/image" Target="../media/image3.jpeg"/><Relationship Id="rId2" Type="http://schemas.openxmlformats.org/officeDocument/2006/relationships/image" Target="../media/image66.png"/><Relationship Id="rId3" Type="http://schemas.openxmlformats.org/officeDocument/2006/relationships/slideLayout" Target="../slideLayouts/slideLayout6.xml"/>
</Relationships>
</file>

<file path=ppt/slides/_rels/slide9.xml.rels><?xml version="1.0" encoding="UTF-8"?>
<Relationships xmlns="http://schemas.openxmlformats.org/package/2006/relationships"><Relationship Id="rId1" Type="http://schemas.openxmlformats.org/officeDocument/2006/relationships/image" Target="../media/image3.jpeg"/><Relationship Id="rId2" Type="http://schemas.openxmlformats.org/officeDocument/2006/relationships/image" Target="../media/image67.png"/><Relationship Id="rId3" Type="http://schemas.openxmlformats.org/officeDocument/2006/relationships/image" Target="../media/image68.png"/><Relationship Id="rId4" Type="http://schemas.openxmlformats.org/officeDocument/2006/relationships/image" Target="../media/image69.png"/><Relationship Id="rId5" Type="http://schemas.openxmlformats.org/officeDocument/2006/relationships/image" Target="../media/image70.png"/><Relationship Id="rId6" Type="http://schemas.openxmlformats.org/officeDocument/2006/relationships/image" Target="../media/image71.png"/><Relationship Id="rId7" Type="http://schemas.openxmlformats.org/officeDocument/2006/relationships/image" Target="../media/image72.png"/><Relationship Id="rId8" Type="http://schemas.openxmlformats.org/officeDocument/2006/relationships/slideLayout" Target="../slideLayouts/slideLayout6.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0" name="ZoneTexte 4"/>
          <p:cNvSpPr/>
          <p:nvPr/>
        </p:nvSpPr>
        <p:spPr>
          <a:xfrm>
            <a:off x="-124200" y="1042920"/>
            <a:ext cx="7088760" cy="577080"/>
          </a:xfrm>
          <a:prstGeom prst="rect">
            <a:avLst/>
          </a:prstGeom>
          <a:noFill/>
          <a:ln w="0">
            <a:noFill/>
          </a:ln>
        </p:spPr>
        <p:style>
          <a:lnRef idx="0"/>
          <a:fillRef idx="0"/>
          <a:effectRef idx="0"/>
          <a:fontRef idx="minor"/>
        </p:style>
        <p:txBody>
          <a:bodyPr lIns="90000" rIns="90000" tIns="45000" bIns="45000" anchor="t">
            <a:spAutoFit/>
          </a:bodyPr>
          <a:p>
            <a:pPr algn="ctr" defTabSz="457200">
              <a:lnSpc>
                <a:spcPct val="100000"/>
              </a:lnSpc>
            </a:pPr>
            <a:r>
              <a:rPr b="0" lang="fr-FR" sz="1600" strike="noStrike" u="none">
                <a:solidFill>
                  <a:schemeClr val="dk1"/>
                </a:solidFill>
                <a:uFillTx/>
                <a:latin typeface="Aptos"/>
              </a:rPr>
              <a:t>Correard Alexis - Escande Titouan - Gomez Esteban - Ménicot Simon</a:t>
            </a:r>
            <a:endParaRPr b="0" lang="fr-FR" sz="1600" strike="noStrike" u="none">
              <a:solidFill>
                <a:srgbClr val="000000"/>
              </a:solidFill>
              <a:uFillTx/>
              <a:latin typeface="Arial"/>
            </a:endParaRPr>
          </a:p>
        </p:txBody>
      </p:sp>
      <p:pic>
        <p:nvPicPr>
          <p:cNvPr id="81" name="Picture 2" descr=""/>
          <p:cNvPicPr/>
          <p:nvPr/>
        </p:nvPicPr>
        <p:blipFill>
          <a:blip r:embed="rId1"/>
          <a:stretch/>
        </p:blipFill>
        <p:spPr>
          <a:xfrm>
            <a:off x="2288520" y="5861520"/>
            <a:ext cx="2263320" cy="929520"/>
          </a:xfrm>
          <a:prstGeom prst="rect">
            <a:avLst/>
          </a:prstGeom>
          <a:ln w="0">
            <a:noFill/>
          </a:ln>
        </p:spPr>
      </p:pic>
      <p:pic>
        <p:nvPicPr>
          <p:cNvPr id="82" name="" descr=""/>
          <p:cNvPicPr/>
          <p:nvPr/>
        </p:nvPicPr>
        <p:blipFill>
          <a:blip r:embed="rId2"/>
          <a:stretch/>
        </p:blipFill>
        <p:spPr>
          <a:xfrm>
            <a:off x="1071360" y="1559880"/>
            <a:ext cx="4697640" cy="3720600"/>
          </a:xfrm>
          <a:prstGeom prst="rect">
            <a:avLst/>
          </a:prstGeom>
          <a:ln w="0">
            <a:noFill/>
          </a:ln>
        </p:spPr>
      </p:pic>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86" name="Picture 2" descr="6 576 600+ Fond Papier Photos, taleaux et images libre de droits - iStock |  Texture papier, Papier blanc, Feuille papier"/>
          <p:cNvPicPr/>
          <p:nvPr/>
        </p:nvPicPr>
        <p:blipFill>
          <a:blip r:embed="rId1"/>
          <a:stretch/>
        </p:blipFill>
        <p:spPr>
          <a:xfrm>
            <a:off x="-1440" y="0"/>
            <a:ext cx="6841800" cy="6840000"/>
          </a:xfrm>
          <a:prstGeom prst="rect">
            <a:avLst/>
          </a:prstGeom>
          <a:ln w="0">
            <a:noFill/>
          </a:ln>
        </p:spPr>
      </p:pic>
      <p:sp>
        <p:nvSpPr>
          <p:cNvPr id="387" name="ZoneTexte 3"/>
          <p:cNvSpPr/>
          <p:nvPr/>
        </p:nvSpPr>
        <p:spPr>
          <a:xfrm>
            <a:off x="344160" y="349560"/>
            <a:ext cx="6152040" cy="363960"/>
          </a:xfrm>
          <a:prstGeom prst="rect">
            <a:avLst/>
          </a:prstGeom>
          <a:noFill/>
          <a:ln w="0">
            <a:solidFill>
              <a:srgbClr val="000000"/>
            </a:solidFill>
          </a:ln>
        </p:spPr>
        <p:style>
          <a:lnRef idx="0"/>
          <a:fillRef idx="0"/>
          <a:effectRef idx="0"/>
          <a:fontRef idx="minor"/>
        </p:style>
        <p:txBody>
          <a:bodyPr lIns="90000" rIns="90000" tIns="45000" bIns="45000" anchor="t">
            <a:spAutoFit/>
          </a:bodyPr>
          <a:p>
            <a:pPr defTabSz="457200">
              <a:lnSpc>
                <a:spcPct val="100000"/>
              </a:lnSpc>
            </a:pPr>
            <a:r>
              <a:rPr b="1" lang="fr-FR" sz="1800" strike="noStrike" u="none">
                <a:solidFill>
                  <a:schemeClr val="dk1"/>
                </a:solidFill>
                <a:uFillTx/>
                <a:latin typeface="Arial"/>
              </a:rPr>
              <a:t>Fin de la partie</a:t>
            </a:r>
            <a:endParaRPr b="0" lang="fr-FR" sz="1800" strike="noStrike" u="none">
              <a:solidFill>
                <a:srgbClr val="000000"/>
              </a:solidFill>
              <a:uFillTx/>
              <a:latin typeface="Arial"/>
            </a:endParaRPr>
          </a:p>
        </p:txBody>
      </p:sp>
      <p:sp>
        <p:nvSpPr>
          <p:cNvPr id="388" name=""/>
          <p:cNvSpPr txBox="1"/>
          <p:nvPr/>
        </p:nvSpPr>
        <p:spPr>
          <a:xfrm>
            <a:off x="3238200" y="6566040"/>
            <a:ext cx="363960" cy="274680"/>
          </a:xfrm>
          <a:prstGeom prst="rect">
            <a:avLst/>
          </a:prstGeom>
          <a:noFill/>
          <a:ln w="0">
            <a:noFill/>
          </a:ln>
        </p:spPr>
        <p:txBody>
          <a:bodyPr wrap="none" lIns="90000" rIns="90000" tIns="45000" bIns="45000" anchor="t">
            <a:noAutofit/>
          </a:bodyPr>
          <a:p>
            <a:r>
              <a:rPr b="0" lang="fr-FR" sz="1300" strike="noStrike" u="none">
                <a:solidFill>
                  <a:srgbClr val="000000"/>
                </a:solidFill>
                <a:uFillTx/>
                <a:latin typeface="Arial"/>
              </a:rPr>
              <a:t>10</a:t>
            </a:r>
            <a:endParaRPr b="0" lang="fr-FR" sz="1300" strike="noStrike" u="none">
              <a:solidFill>
                <a:srgbClr val="000000"/>
              </a:solidFill>
              <a:uFillTx/>
              <a:latin typeface="Arial"/>
            </a:endParaRPr>
          </a:p>
        </p:txBody>
      </p:sp>
      <p:sp>
        <p:nvSpPr>
          <p:cNvPr id="389" name=""/>
          <p:cNvSpPr txBox="1"/>
          <p:nvPr/>
        </p:nvSpPr>
        <p:spPr>
          <a:xfrm>
            <a:off x="358200" y="836640"/>
            <a:ext cx="2745000" cy="5729400"/>
          </a:xfrm>
          <a:prstGeom prst="rect">
            <a:avLst/>
          </a:prstGeom>
          <a:noFill/>
          <a:ln w="0">
            <a:noFill/>
          </a:ln>
        </p:spPr>
        <p:txBody>
          <a:bodyPr lIns="90000" rIns="90000" tIns="45000" bIns="45000" anchor="t">
            <a:noAutofit/>
          </a:bodyPr>
          <a:p>
            <a:pPr>
              <a:lnSpc>
                <a:spcPct val="100000"/>
              </a:lnSpc>
              <a:spcBef>
                <a:spcPts val="283"/>
              </a:spcBef>
              <a:spcAft>
                <a:spcPts val="283"/>
              </a:spcAft>
            </a:pPr>
            <a:r>
              <a:rPr b="1" lang="fr-FR" sz="900" strike="noStrike" u="none">
                <a:solidFill>
                  <a:srgbClr val="000000"/>
                </a:solidFill>
                <a:uFillTx/>
                <a:latin typeface="Arial"/>
              </a:rPr>
              <a:t>La partie se termine à la fin de la 8e année.</a:t>
            </a:r>
            <a:endParaRPr b="0" lang="fr-FR" sz="900" strike="noStrike" u="none">
              <a:solidFill>
                <a:srgbClr val="000000"/>
              </a:solidFill>
              <a:uFillTx/>
              <a:latin typeface="Arial"/>
              <a:ea typeface="Microsoft YaHei"/>
            </a:endParaRPr>
          </a:p>
          <a:p>
            <a:pPr>
              <a:lnSpc>
                <a:spcPct val="100000"/>
              </a:lnSpc>
              <a:spcBef>
                <a:spcPts val="283"/>
              </a:spcBef>
              <a:spcAft>
                <a:spcPts val="283"/>
              </a:spcAft>
            </a:pPr>
            <a:r>
              <a:rPr b="0" lang="fr-FR" sz="900" strike="noStrike" u="none">
                <a:solidFill>
                  <a:srgbClr val="000000"/>
                </a:solidFill>
                <a:uFillTx/>
                <a:latin typeface="Arial"/>
              </a:rPr>
              <a:t>Procédez alors au décompte de vos points de victoire :</a:t>
            </a:r>
            <a:endParaRPr b="0" lang="fr-FR" sz="900" strike="noStrike" u="none">
              <a:solidFill>
                <a:srgbClr val="000000"/>
              </a:solidFill>
              <a:uFillTx/>
              <a:latin typeface="Arial"/>
              <a:ea typeface="Microsoft YaHei"/>
            </a:endParaRPr>
          </a:p>
          <a:p>
            <a:pPr marL="216000" indent="-216000">
              <a:lnSpc>
                <a:spcPct val="100000"/>
              </a:lnSpc>
              <a:spcBef>
                <a:spcPts val="283"/>
              </a:spcBef>
              <a:spcAft>
                <a:spcPts val="283"/>
              </a:spcAft>
              <a:buClr>
                <a:srgbClr val="000000"/>
              </a:buClr>
              <a:buSzPct val="45000"/>
              <a:buFont typeface="Wingdings" charset="2"/>
              <a:buChar char=""/>
            </a:pPr>
            <a:r>
              <a:rPr b="0" lang="fr-FR" sz="900" strike="noStrike" u="none">
                <a:solidFill>
                  <a:srgbClr val="000000"/>
                </a:solidFill>
                <a:uFillTx/>
                <a:latin typeface="Arial"/>
              </a:rPr>
              <a:t>gagnez des points pour chaque </a:t>
            </a:r>
            <a:r>
              <a:rPr b="1" lang="fr-FR" sz="900" strike="noStrike" u="none">
                <a:solidFill>
                  <a:srgbClr val="000000"/>
                </a:solidFill>
                <a:uFillTx/>
                <a:latin typeface="Arial"/>
              </a:rPr>
              <a:t>Laboratoire de recherche</a:t>
            </a:r>
            <a:r>
              <a:rPr b="0" lang="fr-FR" sz="900" strike="noStrike" u="none">
                <a:solidFill>
                  <a:srgbClr val="000000"/>
                </a:solidFill>
                <a:uFillTx/>
                <a:latin typeface="Arial"/>
              </a:rPr>
              <a:t> dessinée. Le chiffre inscrit dans le cercle de la colonne de décompte final définit le nombre de PV que vous gagnez (1, 2 ou 3 PV) pour chaque élément de cette ligne que vous avez dessiné. Reportez le total de PV gagnés dans le blason situé à droite.</a:t>
            </a:r>
            <a:br>
              <a:rPr sz="900"/>
            </a:br>
            <a:br>
              <a:rPr sz="900"/>
            </a:br>
            <a:r>
              <a:rPr b="1" i="1" lang="fr-FR" sz="900" strike="noStrike" u="none">
                <a:solidFill>
                  <a:srgbClr val="000000"/>
                </a:solidFill>
                <a:uFillTx/>
                <a:latin typeface="Arial"/>
              </a:rPr>
              <a:t>Exemple</a:t>
            </a:r>
            <a:r>
              <a:rPr b="0" i="1" lang="fr-FR" sz="900" strike="noStrike" u="none">
                <a:solidFill>
                  <a:srgbClr val="000000"/>
                </a:solidFill>
                <a:uFillTx/>
                <a:latin typeface="Arial"/>
              </a:rPr>
              <a:t> : vous gagnez 1 PV pour chaque Assiciation étudiante dessinée sur votre feuille de notes, soit 4 PV. Vous gagnez 2 PV pour chaque Résidence étudiante dessiné sur votre feuille de notes. Vous gagnez 1 PV pour chaque Thèse dessinée sur votre feuille de notes, soit 4 PV. Vous gagnez enfin 2 PV pour chaque Laboratoire de recherche dessiné sur votre feuille de notes, soit 4 PV.</a:t>
            </a:r>
            <a:endParaRPr b="0" lang="fr-FR" sz="900" strike="noStrike" u="none">
              <a:solidFill>
                <a:srgbClr val="000000"/>
              </a:solidFill>
              <a:uFillTx/>
              <a:latin typeface="Arial"/>
              <a:ea typeface="Microsoft YaHei"/>
            </a:endParaRPr>
          </a:p>
          <a:p>
            <a:pPr marL="216000" indent="-216000">
              <a:lnSpc>
                <a:spcPct val="100000"/>
              </a:lnSpc>
              <a:spcBef>
                <a:spcPts val="283"/>
              </a:spcBef>
              <a:spcAft>
                <a:spcPts val="283"/>
              </a:spcAft>
              <a:buClr>
                <a:srgbClr val="000000"/>
              </a:buClr>
              <a:buSzPct val="45000"/>
              <a:buFont typeface="Wingdings" charset="2"/>
              <a:buChar char=""/>
            </a:pPr>
            <a:r>
              <a:rPr b="0" lang="fr-FR" sz="900" strike="noStrike" u="none">
                <a:solidFill>
                  <a:srgbClr val="000000"/>
                </a:solidFill>
                <a:uFillTx/>
                <a:latin typeface="Arial"/>
              </a:rPr>
              <a:t>chaque </a:t>
            </a:r>
            <a:r>
              <a:rPr b="1" lang="fr-FR" sz="900" strike="noStrike" u="none">
                <a:solidFill>
                  <a:srgbClr val="000000"/>
                </a:solidFill>
                <a:uFillTx/>
                <a:latin typeface="Arial"/>
              </a:rPr>
              <a:t>paire de ressources identiques</a:t>
            </a:r>
            <a:r>
              <a:rPr b="0" lang="fr-FR" sz="900" strike="noStrike" u="none">
                <a:solidFill>
                  <a:srgbClr val="000000"/>
                </a:solidFill>
                <a:uFillTx/>
                <a:latin typeface="Arial"/>
              </a:rPr>
              <a:t>, </a:t>
            </a:r>
            <a:r>
              <a:rPr b="1" lang="fr-FR" sz="900" strike="noStrike" u="none">
                <a:solidFill>
                  <a:srgbClr val="000000"/>
                </a:solidFill>
                <a:uFillTx/>
                <a:latin typeface="Arial"/>
              </a:rPr>
              <a:t>encerclées et non barrées</a:t>
            </a:r>
            <a:r>
              <a:rPr b="0" lang="fr-FR" sz="900" strike="noStrike" u="none">
                <a:solidFill>
                  <a:srgbClr val="000000"/>
                </a:solidFill>
                <a:uFillTx/>
                <a:latin typeface="Arial"/>
              </a:rPr>
              <a:t> vous rapporte </a:t>
            </a:r>
            <a:r>
              <a:rPr b="1" lang="fr-FR" sz="900" strike="noStrike" u="none">
                <a:solidFill>
                  <a:srgbClr val="000000"/>
                </a:solidFill>
                <a:uFillTx/>
                <a:latin typeface="Arial"/>
              </a:rPr>
              <a:t>1 PV</a:t>
            </a:r>
            <a:r>
              <a:rPr b="0" lang="fr-FR" sz="900" strike="noStrike" u="none">
                <a:solidFill>
                  <a:srgbClr val="000000"/>
                </a:solidFill>
                <a:uFillTx/>
                <a:latin typeface="Arial"/>
              </a:rPr>
              <a:t> ;</a:t>
            </a:r>
            <a:br>
              <a:rPr sz="900"/>
            </a:br>
            <a:br>
              <a:rPr sz="900"/>
            </a:br>
            <a:r>
              <a:rPr b="1" i="1" lang="fr-FR" sz="900" strike="noStrike" u="none">
                <a:solidFill>
                  <a:srgbClr val="000000"/>
                </a:solidFill>
                <a:uFillTx/>
                <a:latin typeface="Arial"/>
              </a:rPr>
              <a:t>Exemple</a:t>
            </a:r>
            <a:r>
              <a:rPr b="0" i="1" lang="fr-FR" sz="900" strike="noStrike" u="none">
                <a:solidFill>
                  <a:srgbClr val="000000"/>
                </a:solidFill>
                <a:uFillTx/>
                <a:latin typeface="Arial"/>
              </a:rPr>
              <a:t> : vous gagnez 1 PV grâce à vos 2 fonds, 1 PV grâce à vos 2 motivations et 2 PV grâce à 4 de vos 5 connaissances.</a:t>
            </a:r>
            <a:endParaRPr b="0" lang="fr-FR" sz="900" strike="noStrike" u="none">
              <a:solidFill>
                <a:srgbClr val="000000"/>
              </a:solidFill>
              <a:uFillTx/>
              <a:latin typeface="Arial"/>
              <a:ea typeface="Microsoft YaHei"/>
            </a:endParaRPr>
          </a:p>
          <a:p>
            <a:pPr marL="216000" indent="-216000">
              <a:lnSpc>
                <a:spcPct val="100000"/>
              </a:lnSpc>
              <a:spcBef>
                <a:spcPts val="283"/>
              </a:spcBef>
              <a:spcAft>
                <a:spcPts val="283"/>
              </a:spcAft>
              <a:buClr>
                <a:srgbClr val="000000"/>
              </a:buClr>
              <a:buSzPct val="45000"/>
              <a:buFont typeface="Wingdings" charset="2"/>
              <a:buChar char=""/>
            </a:pPr>
            <a:r>
              <a:rPr b="0" lang="fr-FR" sz="900" strike="noStrike" u="none">
                <a:solidFill>
                  <a:srgbClr val="000000"/>
                </a:solidFill>
                <a:uFillTx/>
                <a:latin typeface="Arial"/>
              </a:rPr>
              <a:t>chaque </a:t>
            </a:r>
            <a:r>
              <a:rPr b="1" lang="fr-FR" sz="900" strike="noStrike" u="none">
                <a:solidFill>
                  <a:srgbClr val="000000"/>
                </a:solidFill>
                <a:uFillTx/>
                <a:latin typeface="Arial"/>
              </a:rPr>
              <a:t>habitant</a:t>
            </a:r>
            <a:r>
              <a:rPr b="0" lang="fr-FR" sz="900" strike="noStrike" u="none">
                <a:solidFill>
                  <a:srgbClr val="000000"/>
                </a:solidFill>
                <a:uFillTx/>
                <a:latin typeface="Arial"/>
              </a:rPr>
              <a:t> encerclé des 3 pistes Habitant vous rapporte </a:t>
            </a:r>
            <a:r>
              <a:rPr b="1" lang="fr-FR" sz="900" strike="noStrike" u="none">
                <a:solidFill>
                  <a:srgbClr val="000000"/>
                </a:solidFill>
                <a:uFillTx/>
                <a:latin typeface="Arial"/>
              </a:rPr>
              <a:t>1 PV</a:t>
            </a:r>
            <a:r>
              <a:rPr b="0" lang="fr-FR" sz="900" strike="noStrike" u="none">
                <a:solidFill>
                  <a:srgbClr val="000000"/>
                </a:solidFill>
                <a:uFillTx/>
                <a:latin typeface="Arial"/>
              </a:rPr>
              <a:t>.</a:t>
            </a:r>
            <a:br>
              <a:rPr sz="900"/>
            </a:br>
            <a:br>
              <a:rPr sz="900"/>
            </a:br>
            <a:r>
              <a:rPr b="1" i="1" lang="fr-FR" sz="900" strike="noStrike" u="none">
                <a:solidFill>
                  <a:srgbClr val="000000"/>
                </a:solidFill>
                <a:uFillTx/>
                <a:latin typeface="Arial"/>
              </a:rPr>
              <a:t>Exemple</a:t>
            </a:r>
            <a:r>
              <a:rPr b="0" i="1" lang="fr-FR" sz="900" strike="noStrike" u="none">
                <a:solidFill>
                  <a:srgbClr val="000000"/>
                </a:solidFill>
                <a:uFillTx/>
                <a:latin typeface="Arial"/>
              </a:rPr>
              <a:t> : vous gagnez 30 PV grâce à vos habitants des 3 pistes Habitant. Votre score final est donc de 54 PV.</a:t>
            </a:r>
            <a:endParaRPr b="0" lang="fr-FR" sz="900" strike="noStrike" u="none">
              <a:solidFill>
                <a:srgbClr val="000000"/>
              </a:solidFill>
              <a:uFillTx/>
              <a:latin typeface="Arial"/>
              <a:ea typeface="Microsoft YaHei"/>
            </a:endParaRPr>
          </a:p>
          <a:p>
            <a:pPr>
              <a:lnSpc>
                <a:spcPct val="100000"/>
              </a:lnSpc>
              <a:spcBef>
                <a:spcPts val="283"/>
              </a:spcBef>
              <a:spcAft>
                <a:spcPts val="283"/>
              </a:spcAft>
            </a:pPr>
            <a:r>
              <a:rPr b="1" lang="fr-FR" sz="900" strike="noStrike" u="none">
                <a:solidFill>
                  <a:srgbClr val="000000"/>
                </a:solidFill>
                <a:uFillTx/>
                <a:latin typeface="Arial"/>
              </a:rPr>
              <a:t>Le joueur qui totalise le plus de points de victoire l'emporte.</a:t>
            </a:r>
            <a:endParaRPr b="0" lang="fr-FR" sz="900" strike="noStrike" u="none">
              <a:solidFill>
                <a:srgbClr val="000000"/>
              </a:solidFill>
              <a:uFillTx/>
              <a:latin typeface="Arial"/>
              <a:ea typeface="Microsoft YaHei"/>
            </a:endParaRPr>
          </a:p>
          <a:p>
            <a:pPr>
              <a:lnSpc>
                <a:spcPct val="100000"/>
              </a:lnSpc>
              <a:spcBef>
                <a:spcPts val="283"/>
              </a:spcBef>
              <a:spcAft>
                <a:spcPts val="283"/>
              </a:spcAft>
            </a:pPr>
            <a:r>
              <a:rPr b="0" lang="fr-FR" sz="900" strike="noStrike" u="none">
                <a:solidFill>
                  <a:srgbClr val="000000"/>
                </a:solidFill>
                <a:uFillTx/>
                <a:latin typeface="Arial"/>
              </a:rPr>
              <a:t>En cas d'égalité, les joueurs à égalité se partagent la victoire !</a:t>
            </a:r>
            <a:endParaRPr b="0" lang="fr-FR" sz="900" strike="noStrike" u="none">
              <a:solidFill>
                <a:srgbClr val="000000"/>
              </a:solidFill>
              <a:uFillTx/>
              <a:latin typeface="Arial"/>
              <a:ea typeface="Microsoft YaHei"/>
            </a:endParaRPr>
          </a:p>
        </p:txBody>
      </p:sp>
      <p:pic>
        <p:nvPicPr>
          <p:cNvPr id="390" name="" descr=""/>
          <p:cNvPicPr/>
          <p:nvPr/>
        </p:nvPicPr>
        <p:blipFill>
          <a:blip r:embed="rId2"/>
          <a:stretch/>
        </p:blipFill>
        <p:spPr>
          <a:xfrm>
            <a:off x="3103200" y="1879200"/>
            <a:ext cx="3530880" cy="3530880"/>
          </a:xfrm>
          <a:prstGeom prst="rect">
            <a:avLst/>
          </a:prstGeom>
          <a:ln w="0">
            <a:noFill/>
          </a:ln>
        </p:spPr>
      </p:pic>
      <p:sp>
        <p:nvSpPr>
          <p:cNvPr id="391" name=""/>
          <p:cNvSpPr txBox="1"/>
          <p:nvPr/>
        </p:nvSpPr>
        <p:spPr>
          <a:xfrm>
            <a:off x="3760920" y="2114640"/>
            <a:ext cx="2160720" cy="229320"/>
          </a:xfrm>
          <a:prstGeom prst="rect">
            <a:avLst/>
          </a:prstGeom>
          <a:noFill/>
          <a:ln w="10800">
            <a:noFill/>
          </a:ln>
        </p:spPr>
        <p:txBody>
          <a:bodyPr wrap="none" lIns="95400" rIns="95400" tIns="50400" bIns="50400" anchor="t">
            <a:noAutofit/>
          </a:bodyPr>
          <a:p>
            <a:r>
              <a:rPr b="0" lang="fr-FR" sz="900" strike="noStrike" u="none">
                <a:solidFill>
                  <a:srgbClr val="000000"/>
                </a:solidFill>
                <a:uFillTx/>
                <a:latin typeface="Arial"/>
              </a:rPr>
              <a:t>1          2          3          4          5          6</a:t>
            </a:r>
            <a:endParaRPr b="0" lang="fr-FR" sz="900" strike="noStrike" u="none">
              <a:solidFill>
                <a:srgbClr val="000000"/>
              </a:solidFill>
              <a:uFillTx/>
              <a:latin typeface="Arial"/>
            </a:endParaRPr>
          </a:p>
        </p:txBody>
      </p:sp>
      <p:sp>
        <p:nvSpPr>
          <p:cNvPr id="392" name=""/>
          <p:cNvSpPr txBox="1"/>
          <p:nvPr/>
        </p:nvSpPr>
        <p:spPr>
          <a:xfrm>
            <a:off x="3776400" y="3021480"/>
            <a:ext cx="2160720" cy="229320"/>
          </a:xfrm>
          <a:prstGeom prst="rect">
            <a:avLst/>
          </a:prstGeom>
          <a:noFill/>
          <a:ln w="10800">
            <a:noFill/>
          </a:ln>
        </p:spPr>
        <p:txBody>
          <a:bodyPr wrap="none" lIns="95400" rIns="95400" tIns="50400" bIns="50400" anchor="t">
            <a:noAutofit/>
          </a:bodyPr>
          <a:p>
            <a:r>
              <a:rPr b="0" lang="fr-FR" sz="900" strike="noStrike" u="none">
                <a:solidFill>
                  <a:srgbClr val="000000"/>
                </a:solidFill>
                <a:uFillTx/>
                <a:latin typeface="Arial"/>
              </a:rPr>
              <a:t>1          2          3          4          5          6</a:t>
            </a:r>
            <a:endParaRPr b="0" lang="fr-FR" sz="900" strike="noStrike" u="none">
              <a:solidFill>
                <a:srgbClr val="000000"/>
              </a:solidFill>
              <a:uFillTx/>
              <a:latin typeface="Arial"/>
            </a:endParaRPr>
          </a:p>
        </p:txBody>
      </p:sp>
      <p:sp>
        <p:nvSpPr>
          <p:cNvPr id="393" name=""/>
          <p:cNvSpPr txBox="1"/>
          <p:nvPr/>
        </p:nvSpPr>
        <p:spPr>
          <a:xfrm>
            <a:off x="3772080" y="3928680"/>
            <a:ext cx="2160720" cy="229320"/>
          </a:xfrm>
          <a:prstGeom prst="rect">
            <a:avLst/>
          </a:prstGeom>
          <a:noFill/>
          <a:ln w="10800">
            <a:noFill/>
          </a:ln>
        </p:spPr>
        <p:txBody>
          <a:bodyPr wrap="none" lIns="95400" rIns="95400" tIns="50400" bIns="50400" anchor="t">
            <a:noAutofit/>
          </a:bodyPr>
          <a:p>
            <a:r>
              <a:rPr b="0" lang="fr-FR" sz="900" strike="noStrike" u="none">
                <a:solidFill>
                  <a:srgbClr val="000000"/>
                </a:solidFill>
                <a:uFillTx/>
                <a:latin typeface="Arial"/>
              </a:rPr>
              <a:t>1          2          3          4          5          6</a:t>
            </a:r>
            <a:endParaRPr b="0" lang="fr-FR" sz="900" strike="noStrike" u="none">
              <a:solidFill>
                <a:srgbClr val="000000"/>
              </a:solidFill>
              <a:uFillTx/>
              <a:latin typeface="Arial"/>
            </a:endParaRPr>
          </a:p>
        </p:txBody>
      </p:sp>
      <p:sp>
        <p:nvSpPr>
          <p:cNvPr id="394" name=""/>
          <p:cNvSpPr/>
          <p:nvPr/>
        </p:nvSpPr>
        <p:spPr>
          <a:xfrm>
            <a:off x="4941000" y="2512440"/>
            <a:ext cx="181800" cy="0"/>
          </a:xfrm>
          <a:prstGeom prst="line">
            <a:avLst/>
          </a:prstGeom>
          <a:ln w="10800">
            <a:solidFill>
              <a:srgbClr val="000000"/>
            </a:solidFill>
            <a:round/>
          </a:ln>
        </p:spPr>
        <p:style>
          <a:lnRef idx="0"/>
          <a:fillRef idx="0"/>
          <a:effectRef idx="0"/>
          <a:fontRef idx="minor"/>
        </p:style>
        <p:txBody>
          <a:bodyPr lIns="95400" rIns="95400" tIns="-50400" bIns="-50400" anchor="ctr">
            <a:noAutofit/>
          </a:bodyPr>
          <a:p>
            <a:endParaRPr b="0" lang="fr-FR" sz="1800" strike="noStrike" u="none">
              <a:solidFill>
                <a:srgbClr val="000000"/>
              </a:solidFill>
              <a:uFillTx/>
              <a:latin typeface="Arial"/>
            </a:endParaRPr>
          </a:p>
        </p:txBody>
      </p:sp>
      <p:sp>
        <p:nvSpPr>
          <p:cNvPr id="395" name=""/>
          <p:cNvSpPr/>
          <p:nvPr/>
        </p:nvSpPr>
        <p:spPr>
          <a:xfrm>
            <a:off x="5121000" y="2414160"/>
            <a:ext cx="1800" cy="98280"/>
          </a:xfrm>
          <a:prstGeom prst="line">
            <a:avLst/>
          </a:prstGeom>
          <a:ln w="10800">
            <a:solidFill>
              <a:srgbClr val="000000"/>
            </a:solidFill>
            <a:round/>
          </a:ln>
        </p:spPr>
        <p:style>
          <a:lnRef idx="0"/>
          <a:fillRef idx="0"/>
          <a:effectRef idx="0"/>
          <a:fontRef idx="minor"/>
        </p:style>
        <p:txBody>
          <a:bodyPr lIns="95400" rIns="95400" tIns="47880" bIns="47880" anchor="ctr">
            <a:noAutofit/>
          </a:bodyPr>
          <a:p>
            <a:endParaRPr b="0" lang="fr-FR" sz="1800" strike="noStrike" u="none">
              <a:solidFill>
                <a:srgbClr val="000000"/>
              </a:solidFill>
              <a:uFillTx/>
              <a:latin typeface="Arial"/>
            </a:endParaRPr>
          </a:p>
        </p:txBody>
      </p:sp>
      <p:sp>
        <p:nvSpPr>
          <p:cNvPr id="396" name=""/>
          <p:cNvSpPr/>
          <p:nvPr/>
        </p:nvSpPr>
        <p:spPr>
          <a:xfrm flipH="1" flipV="1">
            <a:off x="5077800" y="2422800"/>
            <a:ext cx="45000" cy="1800"/>
          </a:xfrm>
          <a:prstGeom prst="line">
            <a:avLst/>
          </a:prstGeom>
          <a:ln w="10800">
            <a:solidFill>
              <a:srgbClr val="000000"/>
            </a:solidFill>
            <a:round/>
          </a:ln>
        </p:spPr>
        <p:style>
          <a:lnRef idx="0"/>
          <a:fillRef idx="0"/>
          <a:effectRef idx="0"/>
          <a:fontRef idx="minor"/>
        </p:style>
        <p:txBody>
          <a:bodyPr lIns="95400" rIns="95400" tIns="-48600" bIns="-48600" anchor="ctr">
            <a:noAutofit/>
          </a:bodyPr>
          <a:p>
            <a:endParaRPr b="0" lang="fr-FR" sz="1800" strike="noStrike" u="none">
              <a:solidFill>
                <a:srgbClr val="000000"/>
              </a:solidFill>
              <a:uFillTx/>
              <a:latin typeface="Arial"/>
            </a:endParaRPr>
          </a:p>
        </p:txBody>
      </p:sp>
      <p:sp>
        <p:nvSpPr>
          <p:cNvPr id="397" name=""/>
          <p:cNvSpPr/>
          <p:nvPr/>
        </p:nvSpPr>
        <p:spPr>
          <a:xfrm>
            <a:off x="5069160" y="2360520"/>
            <a:ext cx="8640" cy="64080"/>
          </a:xfrm>
          <a:prstGeom prst="line">
            <a:avLst/>
          </a:prstGeom>
          <a:ln w="10800">
            <a:solidFill>
              <a:srgbClr val="000000"/>
            </a:solidFill>
            <a:round/>
          </a:ln>
        </p:spPr>
        <p:style>
          <a:lnRef idx="0"/>
          <a:fillRef idx="0"/>
          <a:effectRef idx="0"/>
          <a:fontRef idx="minor"/>
        </p:style>
        <p:txBody>
          <a:bodyPr lIns="95400" rIns="95400" tIns="13680" bIns="13680" anchor="ctr">
            <a:noAutofit/>
          </a:bodyPr>
          <a:p>
            <a:endParaRPr b="0" lang="fr-FR" sz="1800" strike="noStrike" u="none">
              <a:solidFill>
                <a:srgbClr val="000000"/>
              </a:solidFill>
              <a:uFillTx/>
              <a:latin typeface="Arial"/>
            </a:endParaRPr>
          </a:p>
        </p:txBody>
      </p:sp>
      <p:sp>
        <p:nvSpPr>
          <p:cNvPr id="398" name=""/>
          <p:cNvSpPr/>
          <p:nvPr/>
        </p:nvSpPr>
        <p:spPr>
          <a:xfrm>
            <a:off x="4980960" y="2353680"/>
            <a:ext cx="96840" cy="6840"/>
          </a:xfrm>
          <a:prstGeom prst="line">
            <a:avLst/>
          </a:prstGeom>
          <a:ln w="10800">
            <a:solidFill>
              <a:srgbClr val="000000"/>
            </a:solidFill>
            <a:round/>
          </a:ln>
        </p:spPr>
        <p:style>
          <a:lnRef idx="0"/>
          <a:fillRef idx="0"/>
          <a:effectRef idx="0"/>
          <a:fontRef idx="minor"/>
        </p:style>
        <p:txBody>
          <a:bodyPr lIns="95400" rIns="95400" tIns="-43560" bIns="-43560" anchor="ctr">
            <a:noAutofit/>
          </a:bodyPr>
          <a:p>
            <a:endParaRPr b="0" lang="fr-FR" sz="1800" strike="noStrike" u="none">
              <a:solidFill>
                <a:srgbClr val="000000"/>
              </a:solidFill>
              <a:uFillTx/>
              <a:latin typeface="Arial"/>
            </a:endParaRPr>
          </a:p>
        </p:txBody>
      </p:sp>
      <p:sp>
        <p:nvSpPr>
          <p:cNvPr id="399" name=""/>
          <p:cNvSpPr/>
          <p:nvPr/>
        </p:nvSpPr>
        <p:spPr>
          <a:xfrm flipV="1">
            <a:off x="4994640" y="2353680"/>
            <a:ext cx="0" cy="69120"/>
          </a:xfrm>
          <a:prstGeom prst="line">
            <a:avLst/>
          </a:prstGeom>
          <a:ln w="10800">
            <a:solidFill>
              <a:srgbClr val="000000"/>
            </a:solidFill>
            <a:round/>
          </a:ln>
        </p:spPr>
        <p:style>
          <a:lnRef idx="0"/>
          <a:fillRef idx="0"/>
          <a:effectRef idx="0"/>
          <a:fontRef idx="minor"/>
        </p:style>
        <p:txBody>
          <a:bodyPr lIns="95400" rIns="95400" tIns="18720" bIns="18720" anchor="ctr">
            <a:noAutofit/>
          </a:bodyPr>
          <a:p>
            <a:endParaRPr b="0" lang="fr-FR" sz="1800" strike="noStrike" u="none">
              <a:solidFill>
                <a:srgbClr val="000000"/>
              </a:solidFill>
              <a:uFillTx/>
              <a:latin typeface="Arial"/>
            </a:endParaRPr>
          </a:p>
        </p:txBody>
      </p:sp>
      <p:sp>
        <p:nvSpPr>
          <p:cNvPr id="400" name=""/>
          <p:cNvSpPr/>
          <p:nvPr/>
        </p:nvSpPr>
        <p:spPr>
          <a:xfrm>
            <a:off x="4941360" y="2411640"/>
            <a:ext cx="53280" cy="0"/>
          </a:xfrm>
          <a:prstGeom prst="line">
            <a:avLst/>
          </a:prstGeom>
          <a:ln w="10800">
            <a:solidFill>
              <a:srgbClr val="000000"/>
            </a:solidFill>
            <a:round/>
          </a:ln>
        </p:spPr>
        <p:style>
          <a:lnRef idx="0"/>
          <a:fillRef idx="0"/>
          <a:effectRef idx="0"/>
          <a:fontRef idx="minor"/>
        </p:style>
        <p:txBody>
          <a:bodyPr lIns="95400" rIns="95400" tIns="-50400" bIns="-50400" anchor="ctr">
            <a:noAutofit/>
          </a:bodyPr>
          <a:p>
            <a:endParaRPr b="0" lang="fr-FR" sz="1800" strike="noStrike" u="none">
              <a:solidFill>
                <a:srgbClr val="000000"/>
              </a:solidFill>
              <a:uFillTx/>
              <a:latin typeface="Arial"/>
            </a:endParaRPr>
          </a:p>
        </p:txBody>
      </p:sp>
      <p:sp>
        <p:nvSpPr>
          <p:cNvPr id="401" name=""/>
          <p:cNvSpPr/>
          <p:nvPr/>
        </p:nvSpPr>
        <p:spPr>
          <a:xfrm flipV="1">
            <a:off x="4946040" y="2401200"/>
            <a:ext cx="0" cy="102960"/>
          </a:xfrm>
          <a:prstGeom prst="line">
            <a:avLst/>
          </a:prstGeom>
          <a:ln w="10800">
            <a:solidFill>
              <a:srgbClr val="000000"/>
            </a:solidFill>
            <a:round/>
          </a:ln>
        </p:spPr>
        <p:style>
          <a:lnRef idx="0"/>
          <a:fillRef idx="0"/>
          <a:effectRef idx="0"/>
          <a:fontRef idx="minor"/>
        </p:style>
        <p:txBody>
          <a:bodyPr lIns="95400" rIns="95400" tIns="50400" bIns="50400" anchor="ctr">
            <a:noAutofit/>
          </a:bodyPr>
          <a:p>
            <a:endParaRPr b="0" lang="fr-FR" sz="1800" strike="noStrike" u="none">
              <a:solidFill>
                <a:srgbClr val="000000"/>
              </a:solidFill>
              <a:uFillTx/>
              <a:latin typeface="Arial"/>
            </a:endParaRPr>
          </a:p>
        </p:txBody>
      </p:sp>
      <p:sp>
        <p:nvSpPr>
          <p:cNvPr id="402" name=""/>
          <p:cNvSpPr/>
          <p:nvPr/>
        </p:nvSpPr>
        <p:spPr>
          <a:xfrm>
            <a:off x="4569120" y="2519640"/>
            <a:ext cx="181800" cy="0"/>
          </a:xfrm>
          <a:prstGeom prst="line">
            <a:avLst/>
          </a:prstGeom>
          <a:ln w="10800">
            <a:solidFill>
              <a:srgbClr val="000000"/>
            </a:solidFill>
            <a:round/>
          </a:ln>
        </p:spPr>
        <p:style>
          <a:lnRef idx="0"/>
          <a:fillRef idx="0"/>
          <a:effectRef idx="0"/>
          <a:fontRef idx="minor"/>
        </p:style>
        <p:txBody>
          <a:bodyPr lIns="95400" rIns="95400" tIns="-50400" bIns="-50400" anchor="ctr">
            <a:noAutofit/>
          </a:bodyPr>
          <a:p>
            <a:endParaRPr b="0" lang="fr-FR" sz="1800" strike="noStrike" u="none">
              <a:solidFill>
                <a:srgbClr val="000000"/>
              </a:solidFill>
              <a:uFillTx/>
              <a:latin typeface="Arial"/>
            </a:endParaRPr>
          </a:p>
        </p:txBody>
      </p:sp>
      <p:sp>
        <p:nvSpPr>
          <p:cNvPr id="403" name=""/>
          <p:cNvSpPr/>
          <p:nvPr/>
        </p:nvSpPr>
        <p:spPr>
          <a:xfrm>
            <a:off x="4749120" y="2421360"/>
            <a:ext cx="1800" cy="98280"/>
          </a:xfrm>
          <a:prstGeom prst="line">
            <a:avLst/>
          </a:prstGeom>
          <a:ln w="10800">
            <a:solidFill>
              <a:srgbClr val="000000"/>
            </a:solidFill>
            <a:round/>
          </a:ln>
        </p:spPr>
        <p:style>
          <a:lnRef idx="0"/>
          <a:fillRef idx="0"/>
          <a:effectRef idx="0"/>
          <a:fontRef idx="minor"/>
        </p:style>
        <p:txBody>
          <a:bodyPr lIns="95400" rIns="95400" tIns="47880" bIns="47880" anchor="ctr">
            <a:noAutofit/>
          </a:bodyPr>
          <a:p>
            <a:endParaRPr b="0" lang="fr-FR" sz="1800" strike="noStrike" u="none">
              <a:solidFill>
                <a:srgbClr val="000000"/>
              </a:solidFill>
              <a:uFillTx/>
              <a:latin typeface="Arial"/>
            </a:endParaRPr>
          </a:p>
        </p:txBody>
      </p:sp>
      <p:sp>
        <p:nvSpPr>
          <p:cNvPr id="404" name=""/>
          <p:cNvSpPr/>
          <p:nvPr/>
        </p:nvSpPr>
        <p:spPr>
          <a:xfrm flipH="1" flipV="1">
            <a:off x="4705920" y="2430000"/>
            <a:ext cx="45000" cy="1800"/>
          </a:xfrm>
          <a:prstGeom prst="line">
            <a:avLst/>
          </a:prstGeom>
          <a:ln w="10800">
            <a:solidFill>
              <a:srgbClr val="000000"/>
            </a:solidFill>
            <a:round/>
          </a:ln>
        </p:spPr>
        <p:style>
          <a:lnRef idx="0"/>
          <a:fillRef idx="0"/>
          <a:effectRef idx="0"/>
          <a:fontRef idx="minor"/>
        </p:style>
        <p:txBody>
          <a:bodyPr lIns="95400" rIns="95400" tIns="-48600" bIns="-48600" anchor="ctr">
            <a:noAutofit/>
          </a:bodyPr>
          <a:p>
            <a:endParaRPr b="0" lang="fr-FR" sz="1800" strike="noStrike" u="none">
              <a:solidFill>
                <a:srgbClr val="000000"/>
              </a:solidFill>
              <a:uFillTx/>
              <a:latin typeface="Arial"/>
            </a:endParaRPr>
          </a:p>
        </p:txBody>
      </p:sp>
      <p:sp>
        <p:nvSpPr>
          <p:cNvPr id="405" name=""/>
          <p:cNvSpPr/>
          <p:nvPr/>
        </p:nvSpPr>
        <p:spPr>
          <a:xfrm>
            <a:off x="4697280" y="2367720"/>
            <a:ext cx="8640" cy="64080"/>
          </a:xfrm>
          <a:prstGeom prst="line">
            <a:avLst/>
          </a:prstGeom>
          <a:ln w="10800">
            <a:solidFill>
              <a:srgbClr val="000000"/>
            </a:solidFill>
            <a:round/>
          </a:ln>
        </p:spPr>
        <p:style>
          <a:lnRef idx="0"/>
          <a:fillRef idx="0"/>
          <a:effectRef idx="0"/>
          <a:fontRef idx="minor"/>
        </p:style>
        <p:txBody>
          <a:bodyPr lIns="95400" rIns="95400" tIns="13680" bIns="13680" anchor="ctr">
            <a:noAutofit/>
          </a:bodyPr>
          <a:p>
            <a:endParaRPr b="0" lang="fr-FR" sz="1800" strike="noStrike" u="none">
              <a:solidFill>
                <a:srgbClr val="000000"/>
              </a:solidFill>
              <a:uFillTx/>
              <a:latin typeface="Arial"/>
            </a:endParaRPr>
          </a:p>
        </p:txBody>
      </p:sp>
      <p:sp>
        <p:nvSpPr>
          <p:cNvPr id="406" name=""/>
          <p:cNvSpPr/>
          <p:nvPr/>
        </p:nvSpPr>
        <p:spPr>
          <a:xfrm>
            <a:off x="4609080" y="2360880"/>
            <a:ext cx="96840" cy="6840"/>
          </a:xfrm>
          <a:prstGeom prst="line">
            <a:avLst/>
          </a:prstGeom>
          <a:ln w="10800">
            <a:solidFill>
              <a:srgbClr val="000000"/>
            </a:solidFill>
            <a:round/>
          </a:ln>
        </p:spPr>
        <p:style>
          <a:lnRef idx="0"/>
          <a:fillRef idx="0"/>
          <a:effectRef idx="0"/>
          <a:fontRef idx="minor"/>
        </p:style>
        <p:txBody>
          <a:bodyPr lIns="95400" rIns="95400" tIns="-43560" bIns="-43560" anchor="ctr">
            <a:noAutofit/>
          </a:bodyPr>
          <a:p>
            <a:endParaRPr b="0" lang="fr-FR" sz="1800" strike="noStrike" u="none">
              <a:solidFill>
                <a:srgbClr val="000000"/>
              </a:solidFill>
              <a:uFillTx/>
              <a:latin typeface="Arial"/>
            </a:endParaRPr>
          </a:p>
        </p:txBody>
      </p:sp>
      <p:sp>
        <p:nvSpPr>
          <p:cNvPr id="407" name=""/>
          <p:cNvSpPr/>
          <p:nvPr/>
        </p:nvSpPr>
        <p:spPr>
          <a:xfrm flipV="1">
            <a:off x="4622760" y="2360880"/>
            <a:ext cx="0" cy="69120"/>
          </a:xfrm>
          <a:prstGeom prst="line">
            <a:avLst/>
          </a:prstGeom>
          <a:ln w="10800">
            <a:solidFill>
              <a:srgbClr val="000000"/>
            </a:solidFill>
            <a:round/>
          </a:ln>
        </p:spPr>
        <p:style>
          <a:lnRef idx="0"/>
          <a:fillRef idx="0"/>
          <a:effectRef idx="0"/>
          <a:fontRef idx="minor"/>
        </p:style>
        <p:txBody>
          <a:bodyPr lIns="95400" rIns="95400" tIns="18720" bIns="18720" anchor="ctr">
            <a:noAutofit/>
          </a:bodyPr>
          <a:p>
            <a:endParaRPr b="0" lang="fr-FR" sz="1800" strike="noStrike" u="none">
              <a:solidFill>
                <a:srgbClr val="000000"/>
              </a:solidFill>
              <a:uFillTx/>
              <a:latin typeface="Arial"/>
            </a:endParaRPr>
          </a:p>
        </p:txBody>
      </p:sp>
      <p:sp>
        <p:nvSpPr>
          <p:cNvPr id="408" name=""/>
          <p:cNvSpPr/>
          <p:nvPr/>
        </p:nvSpPr>
        <p:spPr>
          <a:xfrm>
            <a:off x="4569480" y="2418840"/>
            <a:ext cx="53280" cy="0"/>
          </a:xfrm>
          <a:prstGeom prst="line">
            <a:avLst/>
          </a:prstGeom>
          <a:ln w="10800">
            <a:solidFill>
              <a:srgbClr val="000000"/>
            </a:solidFill>
            <a:round/>
          </a:ln>
        </p:spPr>
        <p:style>
          <a:lnRef idx="0"/>
          <a:fillRef idx="0"/>
          <a:effectRef idx="0"/>
          <a:fontRef idx="minor"/>
        </p:style>
        <p:txBody>
          <a:bodyPr lIns="95400" rIns="95400" tIns="-50400" bIns="-50400" anchor="ctr">
            <a:noAutofit/>
          </a:bodyPr>
          <a:p>
            <a:endParaRPr b="0" lang="fr-FR" sz="1800" strike="noStrike" u="none">
              <a:solidFill>
                <a:srgbClr val="000000"/>
              </a:solidFill>
              <a:uFillTx/>
              <a:latin typeface="Arial"/>
            </a:endParaRPr>
          </a:p>
        </p:txBody>
      </p:sp>
      <p:sp>
        <p:nvSpPr>
          <p:cNvPr id="409" name=""/>
          <p:cNvSpPr/>
          <p:nvPr/>
        </p:nvSpPr>
        <p:spPr>
          <a:xfrm flipV="1">
            <a:off x="4574160" y="2408400"/>
            <a:ext cx="0" cy="102960"/>
          </a:xfrm>
          <a:prstGeom prst="line">
            <a:avLst/>
          </a:prstGeom>
          <a:ln w="10800">
            <a:solidFill>
              <a:srgbClr val="000000"/>
            </a:solidFill>
            <a:round/>
          </a:ln>
        </p:spPr>
        <p:style>
          <a:lnRef idx="0"/>
          <a:fillRef idx="0"/>
          <a:effectRef idx="0"/>
          <a:fontRef idx="minor"/>
        </p:style>
        <p:txBody>
          <a:bodyPr lIns="95400" rIns="95400" tIns="50400" bIns="50400" anchor="ctr">
            <a:noAutofit/>
          </a:bodyPr>
          <a:p>
            <a:endParaRPr b="0" lang="fr-FR" sz="1800" strike="noStrike" u="none">
              <a:solidFill>
                <a:srgbClr val="000000"/>
              </a:solidFill>
              <a:uFillTx/>
              <a:latin typeface="Arial"/>
            </a:endParaRPr>
          </a:p>
        </p:txBody>
      </p:sp>
      <p:sp>
        <p:nvSpPr>
          <p:cNvPr id="410" name=""/>
          <p:cNvSpPr/>
          <p:nvPr/>
        </p:nvSpPr>
        <p:spPr>
          <a:xfrm>
            <a:off x="4527000" y="2233800"/>
            <a:ext cx="39600" cy="1800"/>
          </a:xfrm>
          <a:prstGeom prst="line">
            <a:avLst/>
          </a:prstGeom>
          <a:ln w="10800">
            <a:solidFill>
              <a:srgbClr val="000000"/>
            </a:solidFill>
            <a:round/>
          </a:ln>
        </p:spPr>
        <p:style>
          <a:lnRef idx="0"/>
          <a:fillRef idx="0"/>
          <a:effectRef idx="0"/>
          <a:fontRef idx="minor"/>
        </p:style>
        <p:txBody>
          <a:bodyPr lIns="95400" rIns="95400" tIns="-48600" bIns="-48600" anchor="ctr">
            <a:noAutofit/>
          </a:bodyPr>
          <a:p>
            <a:endParaRPr b="0" lang="fr-FR" sz="1800" strike="noStrike" u="none">
              <a:solidFill>
                <a:srgbClr val="000000"/>
              </a:solidFill>
              <a:uFillTx/>
              <a:latin typeface="Arial"/>
            </a:endParaRPr>
          </a:p>
        </p:txBody>
      </p:sp>
      <p:sp>
        <p:nvSpPr>
          <p:cNvPr id="411" name=""/>
          <p:cNvSpPr/>
          <p:nvPr/>
        </p:nvSpPr>
        <p:spPr>
          <a:xfrm>
            <a:off x="4564800" y="2102400"/>
            <a:ext cx="1800" cy="133200"/>
          </a:xfrm>
          <a:prstGeom prst="line">
            <a:avLst/>
          </a:prstGeom>
          <a:ln w="10800">
            <a:solidFill>
              <a:srgbClr val="000000"/>
            </a:solidFill>
            <a:round/>
          </a:ln>
        </p:spPr>
        <p:style>
          <a:lnRef idx="0"/>
          <a:fillRef idx="0"/>
          <a:effectRef idx="0"/>
          <a:fontRef idx="minor"/>
        </p:style>
        <p:txBody>
          <a:bodyPr lIns="95400" rIns="95400" tIns="50400" bIns="50400" anchor="ctr">
            <a:noAutofit/>
          </a:bodyPr>
          <a:p>
            <a:endParaRPr b="0" lang="fr-FR" sz="1800" strike="noStrike" u="none">
              <a:solidFill>
                <a:srgbClr val="000000"/>
              </a:solidFill>
              <a:uFillTx/>
              <a:latin typeface="Arial"/>
            </a:endParaRPr>
          </a:p>
        </p:txBody>
      </p:sp>
      <p:sp>
        <p:nvSpPr>
          <p:cNvPr id="412" name=""/>
          <p:cNvSpPr/>
          <p:nvPr/>
        </p:nvSpPr>
        <p:spPr>
          <a:xfrm flipH="1">
            <a:off x="4566600" y="2114640"/>
            <a:ext cx="34920" cy="0"/>
          </a:xfrm>
          <a:prstGeom prst="line">
            <a:avLst/>
          </a:prstGeom>
          <a:ln w="10800">
            <a:solidFill>
              <a:srgbClr val="000000"/>
            </a:solidFill>
            <a:round/>
          </a:ln>
        </p:spPr>
        <p:style>
          <a:lnRef idx="0"/>
          <a:fillRef idx="0"/>
          <a:effectRef idx="0"/>
          <a:fontRef idx="minor"/>
        </p:style>
        <p:txBody>
          <a:bodyPr lIns="95400" rIns="95400" tIns="-50400" bIns="-50400" anchor="ctr">
            <a:noAutofit/>
          </a:bodyPr>
          <a:p>
            <a:endParaRPr b="0" lang="fr-FR" sz="1800" strike="noStrike" u="none">
              <a:solidFill>
                <a:srgbClr val="000000"/>
              </a:solidFill>
              <a:uFillTx/>
              <a:latin typeface="Arial"/>
            </a:endParaRPr>
          </a:p>
        </p:txBody>
      </p:sp>
      <p:sp>
        <p:nvSpPr>
          <p:cNvPr id="413" name=""/>
          <p:cNvSpPr/>
          <p:nvPr/>
        </p:nvSpPr>
        <p:spPr>
          <a:xfrm flipV="1">
            <a:off x="4597920" y="2114640"/>
            <a:ext cx="3600" cy="27720"/>
          </a:xfrm>
          <a:prstGeom prst="line">
            <a:avLst/>
          </a:prstGeom>
          <a:ln w="10800">
            <a:solidFill>
              <a:srgbClr val="000000"/>
            </a:solidFill>
            <a:round/>
          </a:ln>
        </p:spPr>
        <p:style>
          <a:lnRef idx="0"/>
          <a:fillRef idx="0"/>
          <a:effectRef idx="0"/>
          <a:fontRef idx="minor"/>
        </p:style>
        <p:txBody>
          <a:bodyPr lIns="95400" rIns="95400" tIns="-22680" bIns="-22680" anchor="ctr">
            <a:noAutofit/>
          </a:bodyPr>
          <a:p>
            <a:endParaRPr b="0" lang="fr-FR" sz="1800" strike="noStrike" u="none">
              <a:solidFill>
                <a:srgbClr val="000000"/>
              </a:solidFill>
              <a:uFillTx/>
              <a:latin typeface="Arial"/>
            </a:endParaRPr>
          </a:p>
        </p:txBody>
      </p:sp>
      <p:sp>
        <p:nvSpPr>
          <p:cNvPr id="414" name=""/>
          <p:cNvSpPr/>
          <p:nvPr/>
        </p:nvSpPr>
        <p:spPr>
          <a:xfrm flipH="1">
            <a:off x="4597920" y="2140200"/>
            <a:ext cx="32400" cy="2160"/>
          </a:xfrm>
          <a:prstGeom prst="line">
            <a:avLst/>
          </a:prstGeom>
          <a:ln w="10800">
            <a:solidFill>
              <a:srgbClr val="000000"/>
            </a:solidFill>
            <a:round/>
          </a:ln>
        </p:spPr>
        <p:style>
          <a:lnRef idx="0"/>
          <a:fillRef idx="0"/>
          <a:effectRef idx="0"/>
          <a:fontRef idx="minor"/>
        </p:style>
        <p:txBody>
          <a:bodyPr lIns="95400" rIns="95400" tIns="-48240" bIns="-48240" anchor="ctr">
            <a:noAutofit/>
          </a:bodyPr>
          <a:p>
            <a:endParaRPr b="0" lang="fr-FR" sz="1800" strike="noStrike" u="none">
              <a:solidFill>
                <a:srgbClr val="000000"/>
              </a:solidFill>
              <a:uFillTx/>
              <a:latin typeface="Arial"/>
            </a:endParaRPr>
          </a:p>
        </p:txBody>
      </p:sp>
      <p:sp>
        <p:nvSpPr>
          <p:cNvPr id="415" name=""/>
          <p:cNvSpPr/>
          <p:nvPr/>
        </p:nvSpPr>
        <p:spPr>
          <a:xfrm flipH="1">
            <a:off x="4636440" y="2109960"/>
            <a:ext cx="360" cy="35280"/>
          </a:xfrm>
          <a:prstGeom prst="line">
            <a:avLst/>
          </a:prstGeom>
          <a:ln w="10800">
            <a:solidFill>
              <a:srgbClr val="000000"/>
            </a:solidFill>
            <a:round/>
          </a:ln>
        </p:spPr>
        <p:style>
          <a:lnRef idx="0"/>
          <a:fillRef idx="0"/>
          <a:effectRef idx="0"/>
          <a:fontRef idx="minor"/>
        </p:style>
        <p:txBody>
          <a:bodyPr lIns="95400" rIns="95400" tIns="-15120" bIns="-15120" anchor="ctr">
            <a:noAutofit/>
          </a:bodyPr>
          <a:p>
            <a:endParaRPr b="0" lang="fr-FR" sz="1800" strike="noStrike" u="none">
              <a:solidFill>
                <a:srgbClr val="000000"/>
              </a:solidFill>
              <a:uFillTx/>
              <a:latin typeface="Arial"/>
            </a:endParaRPr>
          </a:p>
        </p:txBody>
      </p:sp>
      <p:sp>
        <p:nvSpPr>
          <p:cNvPr id="416" name=""/>
          <p:cNvSpPr/>
          <p:nvPr/>
        </p:nvSpPr>
        <p:spPr>
          <a:xfrm flipH="1">
            <a:off x="4641120" y="2114640"/>
            <a:ext cx="29880" cy="0"/>
          </a:xfrm>
          <a:prstGeom prst="line">
            <a:avLst/>
          </a:prstGeom>
          <a:ln w="10800">
            <a:solidFill>
              <a:srgbClr val="000000"/>
            </a:solidFill>
            <a:round/>
          </a:ln>
        </p:spPr>
        <p:style>
          <a:lnRef idx="0"/>
          <a:fillRef idx="0"/>
          <a:effectRef idx="0"/>
          <a:fontRef idx="minor"/>
        </p:style>
        <p:txBody>
          <a:bodyPr lIns="95400" rIns="95400" tIns="-50400" bIns="-50400" anchor="ctr">
            <a:noAutofit/>
          </a:bodyPr>
          <a:p>
            <a:endParaRPr b="0" lang="fr-FR" sz="1800" strike="noStrike" u="none">
              <a:solidFill>
                <a:srgbClr val="000000"/>
              </a:solidFill>
              <a:uFillTx/>
              <a:latin typeface="Arial"/>
            </a:endParaRPr>
          </a:p>
        </p:txBody>
      </p:sp>
      <p:sp>
        <p:nvSpPr>
          <p:cNvPr id="417" name=""/>
          <p:cNvSpPr/>
          <p:nvPr/>
        </p:nvSpPr>
        <p:spPr>
          <a:xfrm flipH="1" flipV="1">
            <a:off x="4671360" y="2108520"/>
            <a:ext cx="4680" cy="33480"/>
          </a:xfrm>
          <a:prstGeom prst="line">
            <a:avLst/>
          </a:prstGeom>
          <a:ln w="10800">
            <a:solidFill>
              <a:srgbClr val="000000"/>
            </a:solidFill>
            <a:round/>
          </a:ln>
        </p:spPr>
        <p:style>
          <a:lnRef idx="0"/>
          <a:fillRef idx="0"/>
          <a:effectRef idx="0"/>
          <a:fontRef idx="minor"/>
        </p:style>
        <p:txBody>
          <a:bodyPr lIns="95400" rIns="95400" tIns="-16920" bIns="-16920" anchor="ctr">
            <a:noAutofit/>
          </a:bodyPr>
          <a:p>
            <a:endParaRPr b="0" lang="fr-FR" sz="1800" strike="noStrike" u="none">
              <a:solidFill>
                <a:srgbClr val="000000"/>
              </a:solidFill>
              <a:uFillTx/>
              <a:latin typeface="Arial"/>
            </a:endParaRPr>
          </a:p>
        </p:txBody>
      </p:sp>
      <p:sp>
        <p:nvSpPr>
          <p:cNvPr id="418" name=""/>
          <p:cNvSpPr/>
          <p:nvPr/>
        </p:nvSpPr>
        <p:spPr>
          <a:xfrm flipH="1">
            <a:off x="4681080" y="2139480"/>
            <a:ext cx="38520" cy="3240"/>
          </a:xfrm>
          <a:prstGeom prst="line">
            <a:avLst/>
          </a:prstGeom>
          <a:ln w="10800">
            <a:solidFill>
              <a:srgbClr val="000000"/>
            </a:solidFill>
            <a:round/>
          </a:ln>
        </p:spPr>
        <p:style>
          <a:lnRef idx="0"/>
          <a:fillRef idx="0"/>
          <a:effectRef idx="0"/>
          <a:fontRef idx="minor"/>
        </p:style>
        <p:txBody>
          <a:bodyPr lIns="95400" rIns="95400" tIns="-47160" bIns="-47160" anchor="ctr">
            <a:noAutofit/>
          </a:bodyPr>
          <a:p>
            <a:endParaRPr b="0" lang="fr-FR" sz="1800" strike="noStrike" u="none">
              <a:solidFill>
                <a:srgbClr val="000000"/>
              </a:solidFill>
              <a:uFillTx/>
              <a:latin typeface="Arial"/>
            </a:endParaRPr>
          </a:p>
        </p:txBody>
      </p:sp>
      <p:sp>
        <p:nvSpPr>
          <p:cNvPr id="419" name=""/>
          <p:cNvSpPr/>
          <p:nvPr/>
        </p:nvSpPr>
        <p:spPr>
          <a:xfrm flipH="1">
            <a:off x="4719600" y="2107080"/>
            <a:ext cx="720" cy="35640"/>
          </a:xfrm>
          <a:prstGeom prst="line">
            <a:avLst/>
          </a:prstGeom>
          <a:ln w="10800">
            <a:solidFill>
              <a:srgbClr val="000000"/>
            </a:solidFill>
            <a:round/>
          </a:ln>
        </p:spPr>
        <p:style>
          <a:lnRef idx="0"/>
          <a:fillRef idx="0"/>
          <a:effectRef idx="0"/>
          <a:fontRef idx="minor"/>
        </p:style>
        <p:txBody>
          <a:bodyPr lIns="95400" rIns="95400" tIns="-14760" bIns="-14760" anchor="ctr">
            <a:noAutofit/>
          </a:bodyPr>
          <a:p>
            <a:endParaRPr b="0" lang="fr-FR" sz="1800" strike="noStrike" u="none">
              <a:solidFill>
                <a:srgbClr val="000000"/>
              </a:solidFill>
              <a:uFillTx/>
              <a:latin typeface="Arial"/>
            </a:endParaRPr>
          </a:p>
        </p:txBody>
      </p:sp>
      <p:sp>
        <p:nvSpPr>
          <p:cNvPr id="420" name=""/>
          <p:cNvSpPr/>
          <p:nvPr/>
        </p:nvSpPr>
        <p:spPr>
          <a:xfrm flipH="1">
            <a:off x="4719600" y="2114640"/>
            <a:ext cx="37800" cy="0"/>
          </a:xfrm>
          <a:prstGeom prst="line">
            <a:avLst/>
          </a:prstGeom>
          <a:ln w="10800">
            <a:solidFill>
              <a:srgbClr val="000000"/>
            </a:solidFill>
            <a:round/>
          </a:ln>
        </p:spPr>
        <p:style>
          <a:lnRef idx="0"/>
          <a:fillRef idx="0"/>
          <a:effectRef idx="0"/>
          <a:fontRef idx="minor"/>
        </p:style>
        <p:txBody>
          <a:bodyPr lIns="95400" rIns="95400" tIns="-50400" bIns="-50400" anchor="ctr">
            <a:noAutofit/>
          </a:bodyPr>
          <a:p>
            <a:endParaRPr b="0" lang="fr-FR" sz="1800" strike="noStrike" u="none">
              <a:solidFill>
                <a:srgbClr val="000000"/>
              </a:solidFill>
              <a:uFillTx/>
              <a:latin typeface="Arial"/>
            </a:endParaRPr>
          </a:p>
        </p:txBody>
      </p:sp>
      <p:sp>
        <p:nvSpPr>
          <p:cNvPr id="421" name=""/>
          <p:cNvSpPr/>
          <p:nvPr/>
        </p:nvSpPr>
        <p:spPr>
          <a:xfrm flipH="1" flipV="1">
            <a:off x="4757400" y="2114640"/>
            <a:ext cx="2160" cy="117360"/>
          </a:xfrm>
          <a:prstGeom prst="line">
            <a:avLst/>
          </a:prstGeom>
          <a:ln w="10800">
            <a:solidFill>
              <a:srgbClr val="000000"/>
            </a:solidFill>
            <a:round/>
          </a:ln>
        </p:spPr>
        <p:style>
          <a:lnRef idx="0"/>
          <a:fillRef idx="0"/>
          <a:effectRef idx="0"/>
          <a:fontRef idx="minor"/>
        </p:style>
        <p:txBody>
          <a:bodyPr lIns="95400" rIns="95400" tIns="50400" bIns="50400" anchor="ctr">
            <a:noAutofit/>
          </a:bodyPr>
          <a:p>
            <a:endParaRPr b="0" lang="fr-FR" sz="1800" strike="noStrike" u="none">
              <a:solidFill>
                <a:srgbClr val="000000"/>
              </a:solidFill>
              <a:uFillTx/>
              <a:latin typeface="Arial"/>
            </a:endParaRPr>
          </a:p>
        </p:txBody>
      </p:sp>
      <p:sp>
        <p:nvSpPr>
          <p:cNvPr id="422" name=""/>
          <p:cNvSpPr/>
          <p:nvPr/>
        </p:nvSpPr>
        <p:spPr>
          <a:xfrm flipH="1" flipV="1">
            <a:off x="4759560" y="2232000"/>
            <a:ext cx="25560" cy="360"/>
          </a:xfrm>
          <a:prstGeom prst="line">
            <a:avLst/>
          </a:prstGeom>
          <a:ln w="10800">
            <a:solidFill>
              <a:srgbClr val="000000"/>
            </a:solidFill>
            <a:round/>
          </a:ln>
        </p:spPr>
        <p:style>
          <a:lnRef idx="0"/>
          <a:fillRef idx="0"/>
          <a:effectRef idx="0"/>
          <a:fontRef idx="minor"/>
        </p:style>
        <p:txBody>
          <a:bodyPr lIns="95400" rIns="95400" tIns="-50040" bIns="-50040" anchor="ctr">
            <a:noAutofit/>
          </a:bodyPr>
          <a:p>
            <a:endParaRPr b="0" lang="fr-FR" sz="1800" strike="noStrike" u="none">
              <a:solidFill>
                <a:srgbClr val="000000"/>
              </a:solidFill>
              <a:uFillTx/>
              <a:latin typeface="Arial"/>
            </a:endParaRPr>
          </a:p>
        </p:txBody>
      </p:sp>
      <p:sp>
        <p:nvSpPr>
          <p:cNvPr id="423" name=""/>
          <p:cNvSpPr/>
          <p:nvPr/>
        </p:nvSpPr>
        <p:spPr>
          <a:xfrm>
            <a:off x="4903560" y="2224440"/>
            <a:ext cx="39600" cy="1800"/>
          </a:xfrm>
          <a:prstGeom prst="line">
            <a:avLst/>
          </a:prstGeom>
          <a:ln w="10800">
            <a:solidFill>
              <a:srgbClr val="000000"/>
            </a:solidFill>
            <a:round/>
          </a:ln>
        </p:spPr>
        <p:style>
          <a:lnRef idx="0"/>
          <a:fillRef idx="0"/>
          <a:effectRef idx="0"/>
          <a:fontRef idx="minor"/>
        </p:style>
        <p:txBody>
          <a:bodyPr lIns="95400" rIns="95400" tIns="-48600" bIns="-48600" anchor="ctr">
            <a:noAutofit/>
          </a:bodyPr>
          <a:p>
            <a:endParaRPr b="0" lang="fr-FR" sz="1800" strike="noStrike" u="none">
              <a:solidFill>
                <a:srgbClr val="000000"/>
              </a:solidFill>
              <a:uFillTx/>
              <a:latin typeface="Arial"/>
            </a:endParaRPr>
          </a:p>
        </p:txBody>
      </p:sp>
      <p:sp>
        <p:nvSpPr>
          <p:cNvPr id="424" name=""/>
          <p:cNvSpPr/>
          <p:nvPr/>
        </p:nvSpPr>
        <p:spPr>
          <a:xfrm>
            <a:off x="4941360" y="2093040"/>
            <a:ext cx="1800" cy="133200"/>
          </a:xfrm>
          <a:prstGeom prst="line">
            <a:avLst/>
          </a:prstGeom>
          <a:ln w="10800">
            <a:solidFill>
              <a:srgbClr val="000000"/>
            </a:solidFill>
            <a:round/>
          </a:ln>
        </p:spPr>
        <p:style>
          <a:lnRef idx="0"/>
          <a:fillRef idx="0"/>
          <a:effectRef idx="0"/>
          <a:fontRef idx="minor"/>
        </p:style>
        <p:txBody>
          <a:bodyPr lIns="95400" rIns="95400" tIns="50400" bIns="50400" anchor="ctr">
            <a:noAutofit/>
          </a:bodyPr>
          <a:p>
            <a:endParaRPr b="0" lang="fr-FR" sz="1800" strike="noStrike" u="none">
              <a:solidFill>
                <a:srgbClr val="000000"/>
              </a:solidFill>
              <a:uFillTx/>
              <a:latin typeface="Arial"/>
            </a:endParaRPr>
          </a:p>
        </p:txBody>
      </p:sp>
      <p:sp>
        <p:nvSpPr>
          <p:cNvPr id="425" name=""/>
          <p:cNvSpPr/>
          <p:nvPr/>
        </p:nvSpPr>
        <p:spPr>
          <a:xfrm flipH="1">
            <a:off x="4943160" y="2105280"/>
            <a:ext cx="34920" cy="0"/>
          </a:xfrm>
          <a:prstGeom prst="line">
            <a:avLst/>
          </a:prstGeom>
          <a:ln w="10800">
            <a:solidFill>
              <a:srgbClr val="000000"/>
            </a:solidFill>
            <a:round/>
          </a:ln>
        </p:spPr>
        <p:style>
          <a:lnRef idx="0"/>
          <a:fillRef idx="0"/>
          <a:effectRef idx="0"/>
          <a:fontRef idx="minor"/>
        </p:style>
        <p:txBody>
          <a:bodyPr lIns="95400" rIns="95400" tIns="-50400" bIns="-50400" anchor="ctr">
            <a:noAutofit/>
          </a:bodyPr>
          <a:p>
            <a:endParaRPr b="0" lang="fr-FR" sz="1800" strike="noStrike" u="none">
              <a:solidFill>
                <a:srgbClr val="000000"/>
              </a:solidFill>
              <a:uFillTx/>
              <a:latin typeface="Arial"/>
            </a:endParaRPr>
          </a:p>
        </p:txBody>
      </p:sp>
      <p:sp>
        <p:nvSpPr>
          <p:cNvPr id="426" name=""/>
          <p:cNvSpPr/>
          <p:nvPr/>
        </p:nvSpPr>
        <p:spPr>
          <a:xfrm flipV="1">
            <a:off x="4974480" y="2105280"/>
            <a:ext cx="3600" cy="27720"/>
          </a:xfrm>
          <a:prstGeom prst="line">
            <a:avLst/>
          </a:prstGeom>
          <a:ln w="10800">
            <a:solidFill>
              <a:srgbClr val="000000"/>
            </a:solidFill>
            <a:round/>
          </a:ln>
        </p:spPr>
        <p:style>
          <a:lnRef idx="0"/>
          <a:fillRef idx="0"/>
          <a:effectRef idx="0"/>
          <a:fontRef idx="minor"/>
        </p:style>
        <p:txBody>
          <a:bodyPr lIns="95400" rIns="95400" tIns="-22680" bIns="-22680" anchor="ctr">
            <a:noAutofit/>
          </a:bodyPr>
          <a:p>
            <a:endParaRPr b="0" lang="fr-FR" sz="1800" strike="noStrike" u="none">
              <a:solidFill>
                <a:srgbClr val="000000"/>
              </a:solidFill>
              <a:uFillTx/>
              <a:latin typeface="Arial"/>
            </a:endParaRPr>
          </a:p>
        </p:txBody>
      </p:sp>
      <p:sp>
        <p:nvSpPr>
          <p:cNvPr id="427" name=""/>
          <p:cNvSpPr/>
          <p:nvPr/>
        </p:nvSpPr>
        <p:spPr>
          <a:xfrm flipH="1">
            <a:off x="4974480" y="2130840"/>
            <a:ext cx="32400" cy="2160"/>
          </a:xfrm>
          <a:prstGeom prst="line">
            <a:avLst/>
          </a:prstGeom>
          <a:ln w="10800">
            <a:solidFill>
              <a:srgbClr val="000000"/>
            </a:solidFill>
            <a:round/>
          </a:ln>
        </p:spPr>
        <p:style>
          <a:lnRef idx="0"/>
          <a:fillRef idx="0"/>
          <a:effectRef idx="0"/>
          <a:fontRef idx="minor"/>
        </p:style>
        <p:txBody>
          <a:bodyPr lIns="95400" rIns="95400" tIns="-48240" bIns="-48240" anchor="ctr">
            <a:noAutofit/>
          </a:bodyPr>
          <a:p>
            <a:endParaRPr b="0" lang="fr-FR" sz="1800" strike="noStrike" u="none">
              <a:solidFill>
                <a:srgbClr val="000000"/>
              </a:solidFill>
              <a:uFillTx/>
              <a:latin typeface="Arial"/>
            </a:endParaRPr>
          </a:p>
        </p:txBody>
      </p:sp>
      <p:sp>
        <p:nvSpPr>
          <p:cNvPr id="428" name=""/>
          <p:cNvSpPr/>
          <p:nvPr/>
        </p:nvSpPr>
        <p:spPr>
          <a:xfrm flipH="1">
            <a:off x="5013000" y="2100600"/>
            <a:ext cx="360" cy="35280"/>
          </a:xfrm>
          <a:prstGeom prst="line">
            <a:avLst/>
          </a:prstGeom>
          <a:ln w="10800">
            <a:solidFill>
              <a:srgbClr val="000000"/>
            </a:solidFill>
            <a:round/>
          </a:ln>
        </p:spPr>
        <p:style>
          <a:lnRef idx="0"/>
          <a:fillRef idx="0"/>
          <a:effectRef idx="0"/>
          <a:fontRef idx="minor"/>
        </p:style>
        <p:txBody>
          <a:bodyPr lIns="95400" rIns="95400" tIns="-15120" bIns="-15120" anchor="ctr">
            <a:noAutofit/>
          </a:bodyPr>
          <a:p>
            <a:endParaRPr b="0" lang="fr-FR" sz="1800" strike="noStrike" u="none">
              <a:solidFill>
                <a:srgbClr val="000000"/>
              </a:solidFill>
              <a:uFillTx/>
              <a:latin typeface="Arial"/>
            </a:endParaRPr>
          </a:p>
        </p:txBody>
      </p:sp>
      <p:sp>
        <p:nvSpPr>
          <p:cNvPr id="429" name=""/>
          <p:cNvSpPr/>
          <p:nvPr/>
        </p:nvSpPr>
        <p:spPr>
          <a:xfrm flipH="1">
            <a:off x="5017680" y="2105280"/>
            <a:ext cx="29880" cy="0"/>
          </a:xfrm>
          <a:prstGeom prst="line">
            <a:avLst/>
          </a:prstGeom>
          <a:ln w="10800">
            <a:solidFill>
              <a:srgbClr val="000000"/>
            </a:solidFill>
            <a:round/>
          </a:ln>
        </p:spPr>
        <p:style>
          <a:lnRef idx="0"/>
          <a:fillRef idx="0"/>
          <a:effectRef idx="0"/>
          <a:fontRef idx="minor"/>
        </p:style>
        <p:txBody>
          <a:bodyPr lIns="95400" rIns="95400" tIns="-50400" bIns="-50400" anchor="ctr">
            <a:noAutofit/>
          </a:bodyPr>
          <a:p>
            <a:endParaRPr b="0" lang="fr-FR" sz="1800" strike="noStrike" u="none">
              <a:solidFill>
                <a:srgbClr val="000000"/>
              </a:solidFill>
              <a:uFillTx/>
              <a:latin typeface="Arial"/>
            </a:endParaRPr>
          </a:p>
        </p:txBody>
      </p:sp>
      <p:sp>
        <p:nvSpPr>
          <p:cNvPr id="430" name=""/>
          <p:cNvSpPr/>
          <p:nvPr/>
        </p:nvSpPr>
        <p:spPr>
          <a:xfrm flipH="1" flipV="1">
            <a:off x="5047920" y="2099160"/>
            <a:ext cx="4680" cy="33480"/>
          </a:xfrm>
          <a:prstGeom prst="line">
            <a:avLst/>
          </a:prstGeom>
          <a:ln w="10800">
            <a:solidFill>
              <a:srgbClr val="000000"/>
            </a:solidFill>
            <a:round/>
          </a:ln>
        </p:spPr>
        <p:style>
          <a:lnRef idx="0"/>
          <a:fillRef idx="0"/>
          <a:effectRef idx="0"/>
          <a:fontRef idx="minor"/>
        </p:style>
        <p:txBody>
          <a:bodyPr lIns="95400" rIns="95400" tIns="-16920" bIns="-16920" anchor="ctr">
            <a:noAutofit/>
          </a:bodyPr>
          <a:p>
            <a:endParaRPr b="0" lang="fr-FR" sz="1800" strike="noStrike" u="none">
              <a:solidFill>
                <a:srgbClr val="000000"/>
              </a:solidFill>
              <a:uFillTx/>
              <a:latin typeface="Arial"/>
            </a:endParaRPr>
          </a:p>
        </p:txBody>
      </p:sp>
      <p:sp>
        <p:nvSpPr>
          <p:cNvPr id="431" name=""/>
          <p:cNvSpPr/>
          <p:nvPr/>
        </p:nvSpPr>
        <p:spPr>
          <a:xfrm flipH="1">
            <a:off x="5057640" y="2130120"/>
            <a:ext cx="38520" cy="3240"/>
          </a:xfrm>
          <a:prstGeom prst="line">
            <a:avLst/>
          </a:prstGeom>
          <a:ln w="10800">
            <a:solidFill>
              <a:srgbClr val="000000"/>
            </a:solidFill>
            <a:round/>
          </a:ln>
        </p:spPr>
        <p:style>
          <a:lnRef idx="0"/>
          <a:fillRef idx="0"/>
          <a:effectRef idx="0"/>
          <a:fontRef idx="minor"/>
        </p:style>
        <p:txBody>
          <a:bodyPr lIns="95400" rIns="95400" tIns="-47160" bIns="-47160" anchor="ctr">
            <a:noAutofit/>
          </a:bodyPr>
          <a:p>
            <a:endParaRPr b="0" lang="fr-FR" sz="1800" strike="noStrike" u="none">
              <a:solidFill>
                <a:srgbClr val="000000"/>
              </a:solidFill>
              <a:uFillTx/>
              <a:latin typeface="Arial"/>
            </a:endParaRPr>
          </a:p>
        </p:txBody>
      </p:sp>
      <p:sp>
        <p:nvSpPr>
          <p:cNvPr id="432" name=""/>
          <p:cNvSpPr/>
          <p:nvPr/>
        </p:nvSpPr>
        <p:spPr>
          <a:xfrm flipH="1">
            <a:off x="5096160" y="2097720"/>
            <a:ext cx="720" cy="35640"/>
          </a:xfrm>
          <a:prstGeom prst="line">
            <a:avLst/>
          </a:prstGeom>
          <a:ln w="10800">
            <a:solidFill>
              <a:srgbClr val="000000"/>
            </a:solidFill>
            <a:round/>
          </a:ln>
        </p:spPr>
        <p:style>
          <a:lnRef idx="0"/>
          <a:fillRef idx="0"/>
          <a:effectRef idx="0"/>
          <a:fontRef idx="minor"/>
        </p:style>
        <p:txBody>
          <a:bodyPr lIns="95400" rIns="95400" tIns="-14760" bIns="-14760" anchor="ctr">
            <a:noAutofit/>
          </a:bodyPr>
          <a:p>
            <a:endParaRPr b="0" lang="fr-FR" sz="1800" strike="noStrike" u="none">
              <a:solidFill>
                <a:srgbClr val="000000"/>
              </a:solidFill>
              <a:uFillTx/>
              <a:latin typeface="Arial"/>
            </a:endParaRPr>
          </a:p>
        </p:txBody>
      </p:sp>
      <p:sp>
        <p:nvSpPr>
          <p:cNvPr id="433" name=""/>
          <p:cNvSpPr/>
          <p:nvPr/>
        </p:nvSpPr>
        <p:spPr>
          <a:xfrm flipH="1">
            <a:off x="5096160" y="2105280"/>
            <a:ext cx="37800" cy="0"/>
          </a:xfrm>
          <a:prstGeom prst="line">
            <a:avLst/>
          </a:prstGeom>
          <a:ln w="10800">
            <a:solidFill>
              <a:srgbClr val="000000"/>
            </a:solidFill>
            <a:round/>
          </a:ln>
        </p:spPr>
        <p:style>
          <a:lnRef idx="0"/>
          <a:fillRef idx="0"/>
          <a:effectRef idx="0"/>
          <a:fontRef idx="minor"/>
        </p:style>
        <p:txBody>
          <a:bodyPr lIns="95400" rIns="95400" tIns="-50400" bIns="-50400" anchor="ctr">
            <a:noAutofit/>
          </a:bodyPr>
          <a:p>
            <a:endParaRPr b="0" lang="fr-FR" sz="1800" strike="noStrike" u="none">
              <a:solidFill>
                <a:srgbClr val="000000"/>
              </a:solidFill>
              <a:uFillTx/>
              <a:latin typeface="Arial"/>
            </a:endParaRPr>
          </a:p>
        </p:txBody>
      </p:sp>
      <p:sp>
        <p:nvSpPr>
          <p:cNvPr id="434" name=""/>
          <p:cNvSpPr/>
          <p:nvPr/>
        </p:nvSpPr>
        <p:spPr>
          <a:xfrm flipH="1" flipV="1">
            <a:off x="5133960" y="2105280"/>
            <a:ext cx="2160" cy="117360"/>
          </a:xfrm>
          <a:prstGeom prst="line">
            <a:avLst/>
          </a:prstGeom>
          <a:ln w="10800">
            <a:solidFill>
              <a:srgbClr val="000000"/>
            </a:solidFill>
            <a:round/>
          </a:ln>
        </p:spPr>
        <p:style>
          <a:lnRef idx="0"/>
          <a:fillRef idx="0"/>
          <a:effectRef idx="0"/>
          <a:fontRef idx="minor"/>
        </p:style>
        <p:txBody>
          <a:bodyPr lIns="95400" rIns="95400" tIns="50400" bIns="50400" anchor="ctr">
            <a:noAutofit/>
          </a:bodyPr>
          <a:p>
            <a:endParaRPr b="0" lang="fr-FR" sz="1800" strike="noStrike" u="none">
              <a:solidFill>
                <a:srgbClr val="000000"/>
              </a:solidFill>
              <a:uFillTx/>
              <a:latin typeface="Arial"/>
            </a:endParaRPr>
          </a:p>
        </p:txBody>
      </p:sp>
      <p:sp>
        <p:nvSpPr>
          <p:cNvPr id="435" name=""/>
          <p:cNvSpPr/>
          <p:nvPr/>
        </p:nvSpPr>
        <p:spPr>
          <a:xfrm flipH="1" flipV="1">
            <a:off x="5136120" y="2222640"/>
            <a:ext cx="25560" cy="360"/>
          </a:xfrm>
          <a:prstGeom prst="line">
            <a:avLst/>
          </a:prstGeom>
          <a:ln w="10800">
            <a:solidFill>
              <a:srgbClr val="000000"/>
            </a:solidFill>
            <a:round/>
          </a:ln>
        </p:spPr>
        <p:style>
          <a:lnRef idx="0"/>
          <a:fillRef idx="0"/>
          <a:effectRef idx="0"/>
          <a:fontRef idx="minor"/>
        </p:style>
        <p:txBody>
          <a:bodyPr lIns="95400" rIns="95400" tIns="-50040" bIns="-50040" anchor="ctr">
            <a:noAutofit/>
          </a:bodyPr>
          <a:p>
            <a:endParaRPr b="0" lang="fr-FR" sz="1800" strike="noStrike" u="none">
              <a:solidFill>
                <a:srgbClr val="000000"/>
              </a:solidFill>
              <a:uFillTx/>
              <a:latin typeface="Arial"/>
            </a:endParaRPr>
          </a:p>
        </p:txBody>
      </p:sp>
      <p:sp>
        <p:nvSpPr>
          <p:cNvPr id="436" name=""/>
          <p:cNvSpPr/>
          <p:nvPr/>
        </p:nvSpPr>
        <p:spPr>
          <a:xfrm>
            <a:off x="4527360" y="3129480"/>
            <a:ext cx="39600" cy="1800"/>
          </a:xfrm>
          <a:prstGeom prst="line">
            <a:avLst/>
          </a:prstGeom>
          <a:ln w="10800">
            <a:solidFill>
              <a:srgbClr val="000000"/>
            </a:solidFill>
            <a:round/>
          </a:ln>
        </p:spPr>
        <p:style>
          <a:lnRef idx="0"/>
          <a:fillRef idx="0"/>
          <a:effectRef idx="0"/>
          <a:fontRef idx="minor"/>
        </p:style>
        <p:txBody>
          <a:bodyPr lIns="95400" rIns="95400" tIns="-48600" bIns="-48600" anchor="ctr">
            <a:noAutofit/>
          </a:bodyPr>
          <a:p>
            <a:endParaRPr b="0" lang="fr-FR" sz="1800" strike="noStrike" u="none">
              <a:solidFill>
                <a:srgbClr val="000000"/>
              </a:solidFill>
              <a:uFillTx/>
              <a:latin typeface="Arial"/>
            </a:endParaRPr>
          </a:p>
        </p:txBody>
      </p:sp>
      <p:sp>
        <p:nvSpPr>
          <p:cNvPr id="437" name=""/>
          <p:cNvSpPr/>
          <p:nvPr/>
        </p:nvSpPr>
        <p:spPr>
          <a:xfrm>
            <a:off x="4565160" y="2998080"/>
            <a:ext cx="1800" cy="133200"/>
          </a:xfrm>
          <a:prstGeom prst="line">
            <a:avLst/>
          </a:prstGeom>
          <a:ln w="10800">
            <a:solidFill>
              <a:srgbClr val="000000"/>
            </a:solidFill>
            <a:round/>
          </a:ln>
        </p:spPr>
        <p:style>
          <a:lnRef idx="0"/>
          <a:fillRef idx="0"/>
          <a:effectRef idx="0"/>
          <a:fontRef idx="minor"/>
        </p:style>
        <p:txBody>
          <a:bodyPr lIns="95400" rIns="95400" tIns="50400" bIns="50400" anchor="ctr">
            <a:noAutofit/>
          </a:bodyPr>
          <a:p>
            <a:endParaRPr b="0" lang="fr-FR" sz="1800" strike="noStrike" u="none">
              <a:solidFill>
                <a:srgbClr val="000000"/>
              </a:solidFill>
              <a:uFillTx/>
              <a:latin typeface="Arial"/>
            </a:endParaRPr>
          </a:p>
        </p:txBody>
      </p:sp>
      <p:sp>
        <p:nvSpPr>
          <p:cNvPr id="438" name=""/>
          <p:cNvSpPr/>
          <p:nvPr/>
        </p:nvSpPr>
        <p:spPr>
          <a:xfrm flipH="1">
            <a:off x="4566960" y="3010320"/>
            <a:ext cx="34920" cy="0"/>
          </a:xfrm>
          <a:prstGeom prst="line">
            <a:avLst/>
          </a:prstGeom>
          <a:ln w="10800">
            <a:solidFill>
              <a:srgbClr val="000000"/>
            </a:solidFill>
            <a:round/>
          </a:ln>
        </p:spPr>
        <p:style>
          <a:lnRef idx="0"/>
          <a:fillRef idx="0"/>
          <a:effectRef idx="0"/>
          <a:fontRef idx="minor"/>
        </p:style>
        <p:txBody>
          <a:bodyPr lIns="95400" rIns="95400" tIns="-50400" bIns="-50400" anchor="ctr">
            <a:noAutofit/>
          </a:bodyPr>
          <a:p>
            <a:endParaRPr b="0" lang="fr-FR" sz="1800" strike="noStrike" u="none">
              <a:solidFill>
                <a:srgbClr val="000000"/>
              </a:solidFill>
              <a:uFillTx/>
              <a:latin typeface="Arial"/>
            </a:endParaRPr>
          </a:p>
        </p:txBody>
      </p:sp>
      <p:sp>
        <p:nvSpPr>
          <p:cNvPr id="439" name=""/>
          <p:cNvSpPr/>
          <p:nvPr/>
        </p:nvSpPr>
        <p:spPr>
          <a:xfrm flipV="1">
            <a:off x="4598280" y="3010320"/>
            <a:ext cx="3600" cy="27720"/>
          </a:xfrm>
          <a:prstGeom prst="line">
            <a:avLst/>
          </a:prstGeom>
          <a:ln w="10800">
            <a:solidFill>
              <a:srgbClr val="000000"/>
            </a:solidFill>
            <a:round/>
          </a:ln>
        </p:spPr>
        <p:style>
          <a:lnRef idx="0"/>
          <a:fillRef idx="0"/>
          <a:effectRef idx="0"/>
          <a:fontRef idx="minor"/>
        </p:style>
        <p:txBody>
          <a:bodyPr lIns="95400" rIns="95400" tIns="-22680" bIns="-22680" anchor="ctr">
            <a:noAutofit/>
          </a:bodyPr>
          <a:p>
            <a:endParaRPr b="0" lang="fr-FR" sz="1800" strike="noStrike" u="none">
              <a:solidFill>
                <a:srgbClr val="000000"/>
              </a:solidFill>
              <a:uFillTx/>
              <a:latin typeface="Arial"/>
            </a:endParaRPr>
          </a:p>
        </p:txBody>
      </p:sp>
      <p:sp>
        <p:nvSpPr>
          <p:cNvPr id="440" name=""/>
          <p:cNvSpPr/>
          <p:nvPr/>
        </p:nvSpPr>
        <p:spPr>
          <a:xfrm flipH="1">
            <a:off x="4598280" y="3035880"/>
            <a:ext cx="32400" cy="2160"/>
          </a:xfrm>
          <a:prstGeom prst="line">
            <a:avLst/>
          </a:prstGeom>
          <a:ln w="10800">
            <a:solidFill>
              <a:srgbClr val="000000"/>
            </a:solidFill>
            <a:round/>
          </a:ln>
        </p:spPr>
        <p:style>
          <a:lnRef idx="0"/>
          <a:fillRef idx="0"/>
          <a:effectRef idx="0"/>
          <a:fontRef idx="minor"/>
        </p:style>
        <p:txBody>
          <a:bodyPr lIns="95400" rIns="95400" tIns="-48240" bIns="-48240" anchor="ctr">
            <a:noAutofit/>
          </a:bodyPr>
          <a:p>
            <a:endParaRPr b="0" lang="fr-FR" sz="1800" strike="noStrike" u="none">
              <a:solidFill>
                <a:srgbClr val="000000"/>
              </a:solidFill>
              <a:uFillTx/>
              <a:latin typeface="Arial"/>
            </a:endParaRPr>
          </a:p>
        </p:txBody>
      </p:sp>
      <p:sp>
        <p:nvSpPr>
          <p:cNvPr id="441" name=""/>
          <p:cNvSpPr/>
          <p:nvPr/>
        </p:nvSpPr>
        <p:spPr>
          <a:xfrm flipH="1">
            <a:off x="4636800" y="3005640"/>
            <a:ext cx="360" cy="35280"/>
          </a:xfrm>
          <a:prstGeom prst="line">
            <a:avLst/>
          </a:prstGeom>
          <a:ln w="10800">
            <a:solidFill>
              <a:srgbClr val="000000"/>
            </a:solidFill>
            <a:round/>
          </a:ln>
        </p:spPr>
        <p:style>
          <a:lnRef idx="0"/>
          <a:fillRef idx="0"/>
          <a:effectRef idx="0"/>
          <a:fontRef idx="minor"/>
        </p:style>
        <p:txBody>
          <a:bodyPr lIns="95400" rIns="95400" tIns="-15120" bIns="-15120" anchor="ctr">
            <a:noAutofit/>
          </a:bodyPr>
          <a:p>
            <a:endParaRPr b="0" lang="fr-FR" sz="1800" strike="noStrike" u="none">
              <a:solidFill>
                <a:srgbClr val="000000"/>
              </a:solidFill>
              <a:uFillTx/>
              <a:latin typeface="Arial"/>
            </a:endParaRPr>
          </a:p>
        </p:txBody>
      </p:sp>
      <p:sp>
        <p:nvSpPr>
          <p:cNvPr id="442" name=""/>
          <p:cNvSpPr/>
          <p:nvPr/>
        </p:nvSpPr>
        <p:spPr>
          <a:xfrm flipH="1">
            <a:off x="4641480" y="3010320"/>
            <a:ext cx="29880" cy="0"/>
          </a:xfrm>
          <a:prstGeom prst="line">
            <a:avLst/>
          </a:prstGeom>
          <a:ln w="10800">
            <a:solidFill>
              <a:srgbClr val="000000"/>
            </a:solidFill>
            <a:round/>
          </a:ln>
        </p:spPr>
        <p:style>
          <a:lnRef idx="0"/>
          <a:fillRef idx="0"/>
          <a:effectRef idx="0"/>
          <a:fontRef idx="minor"/>
        </p:style>
        <p:txBody>
          <a:bodyPr lIns="95400" rIns="95400" tIns="-50400" bIns="-50400" anchor="ctr">
            <a:noAutofit/>
          </a:bodyPr>
          <a:p>
            <a:endParaRPr b="0" lang="fr-FR" sz="1800" strike="noStrike" u="none">
              <a:solidFill>
                <a:srgbClr val="000000"/>
              </a:solidFill>
              <a:uFillTx/>
              <a:latin typeface="Arial"/>
            </a:endParaRPr>
          </a:p>
        </p:txBody>
      </p:sp>
      <p:sp>
        <p:nvSpPr>
          <p:cNvPr id="443" name=""/>
          <p:cNvSpPr/>
          <p:nvPr/>
        </p:nvSpPr>
        <p:spPr>
          <a:xfrm flipH="1" flipV="1">
            <a:off x="4671720" y="3004200"/>
            <a:ext cx="4680" cy="33480"/>
          </a:xfrm>
          <a:prstGeom prst="line">
            <a:avLst/>
          </a:prstGeom>
          <a:ln w="10800">
            <a:solidFill>
              <a:srgbClr val="000000"/>
            </a:solidFill>
            <a:round/>
          </a:ln>
        </p:spPr>
        <p:style>
          <a:lnRef idx="0"/>
          <a:fillRef idx="0"/>
          <a:effectRef idx="0"/>
          <a:fontRef idx="minor"/>
        </p:style>
        <p:txBody>
          <a:bodyPr lIns="95400" rIns="95400" tIns="-16920" bIns="-16920" anchor="ctr">
            <a:noAutofit/>
          </a:bodyPr>
          <a:p>
            <a:endParaRPr b="0" lang="fr-FR" sz="1800" strike="noStrike" u="none">
              <a:solidFill>
                <a:srgbClr val="000000"/>
              </a:solidFill>
              <a:uFillTx/>
              <a:latin typeface="Arial"/>
            </a:endParaRPr>
          </a:p>
        </p:txBody>
      </p:sp>
      <p:sp>
        <p:nvSpPr>
          <p:cNvPr id="444" name=""/>
          <p:cNvSpPr/>
          <p:nvPr/>
        </p:nvSpPr>
        <p:spPr>
          <a:xfrm flipH="1">
            <a:off x="4681440" y="3035160"/>
            <a:ext cx="38520" cy="3240"/>
          </a:xfrm>
          <a:prstGeom prst="line">
            <a:avLst/>
          </a:prstGeom>
          <a:ln w="10800">
            <a:solidFill>
              <a:srgbClr val="000000"/>
            </a:solidFill>
            <a:round/>
          </a:ln>
        </p:spPr>
        <p:style>
          <a:lnRef idx="0"/>
          <a:fillRef idx="0"/>
          <a:effectRef idx="0"/>
          <a:fontRef idx="minor"/>
        </p:style>
        <p:txBody>
          <a:bodyPr lIns="95400" rIns="95400" tIns="-47160" bIns="-47160" anchor="ctr">
            <a:noAutofit/>
          </a:bodyPr>
          <a:p>
            <a:endParaRPr b="0" lang="fr-FR" sz="1800" strike="noStrike" u="none">
              <a:solidFill>
                <a:srgbClr val="000000"/>
              </a:solidFill>
              <a:uFillTx/>
              <a:latin typeface="Arial"/>
            </a:endParaRPr>
          </a:p>
        </p:txBody>
      </p:sp>
      <p:sp>
        <p:nvSpPr>
          <p:cNvPr id="445" name=""/>
          <p:cNvSpPr/>
          <p:nvPr/>
        </p:nvSpPr>
        <p:spPr>
          <a:xfrm flipH="1">
            <a:off x="4719960" y="3002760"/>
            <a:ext cx="720" cy="35640"/>
          </a:xfrm>
          <a:prstGeom prst="line">
            <a:avLst/>
          </a:prstGeom>
          <a:ln w="10800">
            <a:solidFill>
              <a:srgbClr val="000000"/>
            </a:solidFill>
            <a:round/>
          </a:ln>
        </p:spPr>
        <p:style>
          <a:lnRef idx="0"/>
          <a:fillRef idx="0"/>
          <a:effectRef idx="0"/>
          <a:fontRef idx="minor"/>
        </p:style>
        <p:txBody>
          <a:bodyPr lIns="95400" rIns="95400" tIns="-14760" bIns="-14760" anchor="ctr">
            <a:noAutofit/>
          </a:bodyPr>
          <a:p>
            <a:endParaRPr b="0" lang="fr-FR" sz="1800" strike="noStrike" u="none">
              <a:solidFill>
                <a:srgbClr val="000000"/>
              </a:solidFill>
              <a:uFillTx/>
              <a:latin typeface="Arial"/>
            </a:endParaRPr>
          </a:p>
        </p:txBody>
      </p:sp>
      <p:sp>
        <p:nvSpPr>
          <p:cNvPr id="446" name=""/>
          <p:cNvSpPr/>
          <p:nvPr/>
        </p:nvSpPr>
        <p:spPr>
          <a:xfrm flipH="1">
            <a:off x="4719960" y="3010320"/>
            <a:ext cx="37800" cy="0"/>
          </a:xfrm>
          <a:prstGeom prst="line">
            <a:avLst/>
          </a:prstGeom>
          <a:ln w="10800">
            <a:solidFill>
              <a:srgbClr val="000000"/>
            </a:solidFill>
            <a:round/>
          </a:ln>
        </p:spPr>
        <p:style>
          <a:lnRef idx="0"/>
          <a:fillRef idx="0"/>
          <a:effectRef idx="0"/>
          <a:fontRef idx="minor"/>
        </p:style>
        <p:txBody>
          <a:bodyPr lIns="95400" rIns="95400" tIns="-50400" bIns="-50400" anchor="ctr">
            <a:noAutofit/>
          </a:bodyPr>
          <a:p>
            <a:endParaRPr b="0" lang="fr-FR" sz="1800" strike="noStrike" u="none">
              <a:solidFill>
                <a:srgbClr val="000000"/>
              </a:solidFill>
              <a:uFillTx/>
              <a:latin typeface="Arial"/>
            </a:endParaRPr>
          </a:p>
        </p:txBody>
      </p:sp>
      <p:sp>
        <p:nvSpPr>
          <p:cNvPr id="447" name=""/>
          <p:cNvSpPr/>
          <p:nvPr/>
        </p:nvSpPr>
        <p:spPr>
          <a:xfrm flipH="1" flipV="1">
            <a:off x="4757760" y="3010320"/>
            <a:ext cx="2160" cy="117360"/>
          </a:xfrm>
          <a:prstGeom prst="line">
            <a:avLst/>
          </a:prstGeom>
          <a:ln w="10800">
            <a:solidFill>
              <a:srgbClr val="000000"/>
            </a:solidFill>
            <a:round/>
          </a:ln>
        </p:spPr>
        <p:style>
          <a:lnRef idx="0"/>
          <a:fillRef idx="0"/>
          <a:effectRef idx="0"/>
          <a:fontRef idx="minor"/>
        </p:style>
        <p:txBody>
          <a:bodyPr lIns="95400" rIns="95400" tIns="50400" bIns="50400" anchor="ctr">
            <a:noAutofit/>
          </a:bodyPr>
          <a:p>
            <a:endParaRPr b="0" lang="fr-FR" sz="1800" strike="noStrike" u="none">
              <a:solidFill>
                <a:srgbClr val="000000"/>
              </a:solidFill>
              <a:uFillTx/>
              <a:latin typeface="Arial"/>
            </a:endParaRPr>
          </a:p>
        </p:txBody>
      </p:sp>
      <p:sp>
        <p:nvSpPr>
          <p:cNvPr id="448" name=""/>
          <p:cNvSpPr/>
          <p:nvPr/>
        </p:nvSpPr>
        <p:spPr>
          <a:xfrm flipH="1" flipV="1">
            <a:off x="4759920" y="3127680"/>
            <a:ext cx="25560" cy="360"/>
          </a:xfrm>
          <a:prstGeom prst="line">
            <a:avLst/>
          </a:prstGeom>
          <a:ln w="10800">
            <a:solidFill>
              <a:srgbClr val="000000"/>
            </a:solidFill>
            <a:round/>
          </a:ln>
        </p:spPr>
        <p:style>
          <a:lnRef idx="0"/>
          <a:fillRef idx="0"/>
          <a:effectRef idx="0"/>
          <a:fontRef idx="minor"/>
        </p:style>
        <p:txBody>
          <a:bodyPr lIns="95400" rIns="95400" tIns="-50040" bIns="-50040" anchor="ctr">
            <a:noAutofit/>
          </a:bodyPr>
          <a:p>
            <a:endParaRPr b="0" lang="fr-FR" sz="1800" strike="noStrike" u="none">
              <a:solidFill>
                <a:srgbClr val="000000"/>
              </a:solidFill>
              <a:uFillTx/>
              <a:latin typeface="Arial"/>
            </a:endParaRPr>
          </a:p>
        </p:txBody>
      </p:sp>
      <p:sp>
        <p:nvSpPr>
          <p:cNvPr id="449" name=""/>
          <p:cNvSpPr/>
          <p:nvPr/>
        </p:nvSpPr>
        <p:spPr>
          <a:xfrm>
            <a:off x="4896000" y="3138480"/>
            <a:ext cx="39600" cy="1800"/>
          </a:xfrm>
          <a:prstGeom prst="line">
            <a:avLst/>
          </a:prstGeom>
          <a:ln w="10800">
            <a:solidFill>
              <a:srgbClr val="000000"/>
            </a:solidFill>
            <a:round/>
          </a:ln>
        </p:spPr>
        <p:style>
          <a:lnRef idx="0"/>
          <a:fillRef idx="0"/>
          <a:effectRef idx="0"/>
          <a:fontRef idx="minor"/>
        </p:style>
        <p:txBody>
          <a:bodyPr lIns="95400" rIns="95400" tIns="-48600" bIns="-48600" anchor="ctr">
            <a:noAutofit/>
          </a:bodyPr>
          <a:p>
            <a:endParaRPr b="0" lang="fr-FR" sz="1800" strike="noStrike" u="none">
              <a:solidFill>
                <a:srgbClr val="000000"/>
              </a:solidFill>
              <a:uFillTx/>
              <a:latin typeface="Arial"/>
            </a:endParaRPr>
          </a:p>
        </p:txBody>
      </p:sp>
      <p:sp>
        <p:nvSpPr>
          <p:cNvPr id="450" name=""/>
          <p:cNvSpPr/>
          <p:nvPr/>
        </p:nvSpPr>
        <p:spPr>
          <a:xfrm>
            <a:off x="4933800" y="3007080"/>
            <a:ext cx="1800" cy="133200"/>
          </a:xfrm>
          <a:prstGeom prst="line">
            <a:avLst/>
          </a:prstGeom>
          <a:ln w="10800">
            <a:solidFill>
              <a:srgbClr val="000000"/>
            </a:solidFill>
            <a:round/>
          </a:ln>
        </p:spPr>
        <p:style>
          <a:lnRef idx="0"/>
          <a:fillRef idx="0"/>
          <a:effectRef idx="0"/>
          <a:fontRef idx="minor"/>
        </p:style>
        <p:txBody>
          <a:bodyPr lIns="95400" rIns="95400" tIns="50400" bIns="50400" anchor="ctr">
            <a:noAutofit/>
          </a:bodyPr>
          <a:p>
            <a:endParaRPr b="0" lang="fr-FR" sz="1800" strike="noStrike" u="none">
              <a:solidFill>
                <a:srgbClr val="000000"/>
              </a:solidFill>
              <a:uFillTx/>
              <a:latin typeface="Arial"/>
            </a:endParaRPr>
          </a:p>
        </p:txBody>
      </p:sp>
      <p:sp>
        <p:nvSpPr>
          <p:cNvPr id="451" name=""/>
          <p:cNvSpPr/>
          <p:nvPr/>
        </p:nvSpPr>
        <p:spPr>
          <a:xfrm flipH="1">
            <a:off x="4935600" y="3019320"/>
            <a:ext cx="34920" cy="0"/>
          </a:xfrm>
          <a:prstGeom prst="line">
            <a:avLst/>
          </a:prstGeom>
          <a:ln w="10800">
            <a:solidFill>
              <a:srgbClr val="000000"/>
            </a:solidFill>
            <a:round/>
          </a:ln>
        </p:spPr>
        <p:style>
          <a:lnRef idx="0"/>
          <a:fillRef idx="0"/>
          <a:effectRef idx="0"/>
          <a:fontRef idx="minor"/>
        </p:style>
        <p:txBody>
          <a:bodyPr lIns="95400" rIns="95400" tIns="-50400" bIns="-50400" anchor="ctr">
            <a:noAutofit/>
          </a:bodyPr>
          <a:p>
            <a:endParaRPr b="0" lang="fr-FR" sz="1800" strike="noStrike" u="none">
              <a:solidFill>
                <a:srgbClr val="000000"/>
              </a:solidFill>
              <a:uFillTx/>
              <a:latin typeface="Arial"/>
            </a:endParaRPr>
          </a:p>
        </p:txBody>
      </p:sp>
      <p:sp>
        <p:nvSpPr>
          <p:cNvPr id="452" name=""/>
          <p:cNvSpPr/>
          <p:nvPr/>
        </p:nvSpPr>
        <p:spPr>
          <a:xfrm flipV="1">
            <a:off x="4966920" y="3019320"/>
            <a:ext cx="3600" cy="27720"/>
          </a:xfrm>
          <a:prstGeom prst="line">
            <a:avLst/>
          </a:prstGeom>
          <a:ln w="10800">
            <a:solidFill>
              <a:srgbClr val="000000"/>
            </a:solidFill>
            <a:round/>
          </a:ln>
        </p:spPr>
        <p:style>
          <a:lnRef idx="0"/>
          <a:fillRef idx="0"/>
          <a:effectRef idx="0"/>
          <a:fontRef idx="minor"/>
        </p:style>
        <p:txBody>
          <a:bodyPr lIns="95400" rIns="95400" tIns="-22680" bIns="-22680" anchor="ctr">
            <a:noAutofit/>
          </a:bodyPr>
          <a:p>
            <a:endParaRPr b="0" lang="fr-FR" sz="1800" strike="noStrike" u="none">
              <a:solidFill>
                <a:srgbClr val="000000"/>
              </a:solidFill>
              <a:uFillTx/>
              <a:latin typeface="Arial"/>
            </a:endParaRPr>
          </a:p>
        </p:txBody>
      </p:sp>
      <p:sp>
        <p:nvSpPr>
          <p:cNvPr id="453" name=""/>
          <p:cNvSpPr/>
          <p:nvPr/>
        </p:nvSpPr>
        <p:spPr>
          <a:xfrm flipH="1">
            <a:off x="4966920" y="3044880"/>
            <a:ext cx="32400" cy="2160"/>
          </a:xfrm>
          <a:prstGeom prst="line">
            <a:avLst/>
          </a:prstGeom>
          <a:ln w="10800">
            <a:solidFill>
              <a:srgbClr val="000000"/>
            </a:solidFill>
            <a:round/>
          </a:ln>
        </p:spPr>
        <p:style>
          <a:lnRef idx="0"/>
          <a:fillRef idx="0"/>
          <a:effectRef idx="0"/>
          <a:fontRef idx="minor"/>
        </p:style>
        <p:txBody>
          <a:bodyPr lIns="95400" rIns="95400" tIns="-48240" bIns="-48240" anchor="ctr">
            <a:noAutofit/>
          </a:bodyPr>
          <a:p>
            <a:endParaRPr b="0" lang="fr-FR" sz="1800" strike="noStrike" u="none">
              <a:solidFill>
                <a:srgbClr val="000000"/>
              </a:solidFill>
              <a:uFillTx/>
              <a:latin typeface="Arial"/>
            </a:endParaRPr>
          </a:p>
        </p:txBody>
      </p:sp>
      <p:sp>
        <p:nvSpPr>
          <p:cNvPr id="454" name=""/>
          <p:cNvSpPr/>
          <p:nvPr/>
        </p:nvSpPr>
        <p:spPr>
          <a:xfrm flipH="1">
            <a:off x="5005440" y="3014640"/>
            <a:ext cx="360" cy="35280"/>
          </a:xfrm>
          <a:prstGeom prst="line">
            <a:avLst/>
          </a:prstGeom>
          <a:ln w="10800">
            <a:solidFill>
              <a:srgbClr val="000000"/>
            </a:solidFill>
            <a:round/>
          </a:ln>
        </p:spPr>
        <p:style>
          <a:lnRef idx="0"/>
          <a:fillRef idx="0"/>
          <a:effectRef idx="0"/>
          <a:fontRef idx="minor"/>
        </p:style>
        <p:txBody>
          <a:bodyPr lIns="95400" rIns="95400" tIns="-15120" bIns="-15120" anchor="ctr">
            <a:noAutofit/>
          </a:bodyPr>
          <a:p>
            <a:endParaRPr b="0" lang="fr-FR" sz="1800" strike="noStrike" u="none">
              <a:solidFill>
                <a:srgbClr val="000000"/>
              </a:solidFill>
              <a:uFillTx/>
              <a:latin typeface="Arial"/>
            </a:endParaRPr>
          </a:p>
        </p:txBody>
      </p:sp>
      <p:sp>
        <p:nvSpPr>
          <p:cNvPr id="455" name=""/>
          <p:cNvSpPr/>
          <p:nvPr/>
        </p:nvSpPr>
        <p:spPr>
          <a:xfrm flipH="1">
            <a:off x="5010120" y="3019320"/>
            <a:ext cx="29880" cy="0"/>
          </a:xfrm>
          <a:prstGeom prst="line">
            <a:avLst/>
          </a:prstGeom>
          <a:ln w="10800">
            <a:solidFill>
              <a:srgbClr val="000000"/>
            </a:solidFill>
            <a:round/>
          </a:ln>
        </p:spPr>
        <p:style>
          <a:lnRef idx="0"/>
          <a:fillRef idx="0"/>
          <a:effectRef idx="0"/>
          <a:fontRef idx="minor"/>
        </p:style>
        <p:txBody>
          <a:bodyPr lIns="95400" rIns="95400" tIns="-50400" bIns="-50400" anchor="ctr">
            <a:noAutofit/>
          </a:bodyPr>
          <a:p>
            <a:endParaRPr b="0" lang="fr-FR" sz="1800" strike="noStrike" u="none">
              <a:solidFill>
                <a:srgbClr val="000000"/>
              </a:solidFill>
              <a:uFillTx/>
              <a:latin typeface="Arial"/>
            </a:endParaRPr>
          </a:p>
        </p:txBody>
      </p:sp>
      <p:sp>
        <p:nvSpPr>
          <p:cNvPr id="456" name=""/>
          <p:cNvSpPr/>
          <p:nvPr/>
        </p:nvSpPr>
        <p:spPr>
          <a:xfrm flipH="1" flipV="1">
            <a:off x="5040360" y="3013200"/>
            <a:ext cx="4680" cy="33480"/>
          </a:xfrm>
          <a:prstGeom prst="line">
            <a:avLst/>
          </a:prstGeom>
          <a:ln w="10800">
            <a:solidFill>
              <a:srgbClr val="000000"/>
            </a:solidFill>
            <a:round/>
          </a:ln>
        </p:spPr>
        <p:style>
          <a:lnRef idx="0"/>
          <a:fillRef idx="0"/>
          <a:effectRef idx="0"/>
          <a:fontRef idx="minor"/>
        </p:style>
        <p:txBody>
          <a:bodyPr lIns="95400" rIns="95400" tIns="-16920" bIns="-16920" anchor="ctr">
            <a:noAutofit/>
          </a:bodyPr>
          <a:p>
            <a:endParaRPr b="0" lang="fr-FR" sz="1800" strike="noStrike" u="none">
              <a:solidFill>
                <a:srgbClr val="000000"/>
              </a:solidFill>
              <a:uFillTx/>
              <a:latin typeface="Arial"/>
            </a:endParaRPr>
          </a:p>
        </p:txBody>
      </p:sp>
      <p:sp>
        <p:nvSpPr>
          <p:cNvPr id="457" name=""/>
          <p:cNvSpPr/>
          <p:nvPr/>
        </p:nvSpPr>
        <p:spPr>
          <a:xfrm flipH="1">
            <a:off x="5050080" y="3044160"/>
            <a:ext cx="38520" cy="3240"/>
          </a:xfrm>
          <a:prstGeom prst="line">
            <a:avLst/>
          </a:prstGeom>
          <a:ln w="10800">
            <a:solidFill>
              <a:srgbClr val="000000"/>
            </a:solidFill>
            <a:round/>
          </a:ln>
        </p:spPr>
        <p:style>
          <a:lnRef idx="0"/>
          <a:fillRef idx="0"/>
          <a:effectRef idx="0"/>
          <a:fontRef idx="minor"/>
        </p:style>
        <p:txBody>
          <a:bodyPr lIns="95400" rIns="95400" tIns="-47160" bIns="-47160" anchor="ctr">
            <a:noAutofit/>
          </a:bodyPr>
          <a:p>
            <a:endParaRPr b="0" lang="fr-FR" sz="1800" strike="noStrike" u="none">
              <a:solidFill>
                <a:srgbClr val="000000"/>
              </a:solidFill>
              <a:uFillTx/>
              <a:latin typeface="Arial"/>
            </a:endParaRPr>
          </a:p>
        </p:txBody>
      </p:sp>
      <p:sp>
        <p:nvSpPr>
          <p:cNvPr id="458" name=""/>
          <p:cNvSpPr/>
          <p:nvPr/>
        </p:nvSpPr>
        <p:spPr>
          <a:xfrm flipH="1">
            <a:off x="5088600" y="3011760"/>
            <a:ext cx="720" cy="35640"/>
          </a:xfrm>
          <a:prstGeom prst="line">
            <a:avLst/>
          </a:prstGeom>
          <a:ln w="10800">
            <a:solidFill>
              <a:srgbClr val="000000"/>
            </a:solidFill>
            <a:round/>
          </a:ln>
        </p:spPr>
        <p:style>
          <a:lnRef idx="0"/>
          <a:fillRef idx="0"/>
          <a:effectRef idx="0"/>
          <a:fontRef idx="minor"/>
        </p:style>
        <p:txBody>
          <a:bodyPr lIns="95400" rIns="95400" tIns="-14760" bIns="-14760" anchor="ctr">
            <a:noAutofit/>
          </a:bodyPr>
          <a:p>
            <a:endParaRPr b="0" lang="fr-FR" sz="1800" strike="noStrike" u="none">
              <a:solidFill>
                <a:srgbClr val="000000"/>
              </a:solidFill>
              <a:uFillTx/>
              <a:latin typeface="Arial"/>
            </a:endParaRPr>
          </a:p>
        </p:txBody>
      </p:sp>
      <p:sp>
        <p:nvSpPr>
          <p:cNvPr id="459" name=""/>
          <p:cNvSpPr/>
          <p:nvPr/>
        </p:nvSpPr>
        <p:spPr>
          <a:xfrm flipH="1">
            <a:off x="5088600" y="3019320"/>
            <a:ext cx="37800" cy="0"/>
          </a:xfrm>
          <a:prstGeom prst="line">
            <a:avLst/>
          </a:prstGeom>
          <a:ln w="10800">
            <a:solidFill>
              <a:srgbClr val="000000"/>
            </a:solidFill>
            <a:round/>
          </a:ln>
        </p:spPr>
        <p:style>
          <a:lnRef idx="0"/>
          <a:fillRef idx="0"/>
          <a:effectRef idx="0"/>
          <a:fontRef idx="minor"/>
        </p:style>
        <p:txBody>
          <a:bodyPr lIns="95400" rIns="95400" tIns="-50400" bIns="-50400" anchor="ctr">
            <a:noAutofit/>
          </a:bodyPr>
          <a:p>
            <a:endParaRPr b="0" lang="fr-FR" sz="1800" strike="noStrike" u="none">
              <a:solidFill>
                <a:srgbClr val="000000"/>
              </a:solidFill>
              <a:uFillTx/>
              <a:latin typeface="Arial"/>
            </a:endParaRPr>
          </a:p>
        </p:txBody>
      </p:sp>
      <p:sp>
        <p:nvSpPr>
          <p:cNvPr id="460" name=""/>
          <p:cNvSpPr/>
          <p:nvPr/>
        </p:nvSpPr>
        <p:spPr>
          <a:xfrm flipH="1" flipV="1">
            <a:off x="5126400" y="3019320"/>
            <a:ext cx="2160" cy="117360"/>
          </a:xfrm>
          <a:prstGeom prst="line">
            <a:avLst/>
          </a:prstGeom>
          <a:ln w="10800">
            <a:solidFill>
              <a:srgbClr val="000000"/>
            </a:solidFill>
            <a:round/>
          </a:ln>
        </p:spPr>
        <p:style>
          <a:lnRef idx="0"/>
          <a:fillRef idx="0"/>
          <a:effectRef idx="0"/>
          <a:fontRef idx="minor"/>
        </p:style>
        <p:txBody>
          <a:bodyPr lIns="95400" rIns="95400" tIns="50400" bIns="50400" anchor="ctr">
            <a:noAutofit/>
          </a:bodyPr>
          <a:p>
            <a:endParaRPr b="0" lang="fr-FR" sz="1800" strike="noStrike" u="none">
              <a:solidFill>
                <a:srgbClr val="000000"/>
              </a:solidFill>
              <a:uFillTx/>
              <a:latin typeface="Arial"/>
            </a:endParaRPr>
          </a:p>
        </p:txBody>
      </p:sp>
      <p:sp>
        <p:nvSpPr>
          <p:cNvPr id="461" name=""/>
          <p:cNvSpPr/>
          <p:nvPr/>
        </p:nvSpPr>
        <p:spPr>
          <a:xfrm flipH="1" flipV="1">
            <a:off x="5128560" y="3136680"/>
            <a:ext cx="25560" cy="360"/>
          </a:xfrm>
          <a:prstGeom prst="line">
            <a:avLst/>
          </a:prstGeom>
          <a:ln w="10800">
            <a:solidFill>
              <a:srgbClr val="000000"/>
            </a:solidFill>
            <a:round/>
          </a:ln>
        </p:spPr>
        <p:style>
          <a:lnRef idx="0"/>
          <a:fillRef idx="0"/>
          <a:effectRef idx="0"/>
          <a:fontRef idx="minor"/>
        </p:style>
        <p:txBody>
          <a:bodyPr lIns="95400" rIns="95400" tIns="-50040" bIns="-50040" anchor="ctr">
            <a:noAutofit/>
          </a:bodyPr>
          <a:p>
            <a:endParaRPr b="0" lang="fr-FR" sz="1800" strike="noStrike" u="none">
              <a:solidFill>
                <a:srgbClr val="000000"/>
              </a:solidFill>
              <a:uFillTx/>
              <a:latin typeface="Arial"/>
            </a:endParaRPr>
          </a:p>
        </p:txBody>
      </p:sp>
      <p:sp>
        <p:nvSpPr>
          <p:cNvPr id="462" name=""/>
          <p:cNvSpPr/>
          <p:nvPr/>
        </p:nvSpPr>
        <p:spPr>
          <a:xfrm>
            <a:off x="4896720" y="4051440"/>
            <a:ext cx="39600" cy="1800"/>
          </a:xfrm>
          <a:prstGeom prst="line">
            <a:avLst/>
          </a:prstGeom>
          <a:ln w="10800">
            <a:solidFill>
              <a:srgbClr val="000000"/>
            </a:solidFill>
            <a:round/>
          </a:ln>
        </p:spPr>
        <p:style>
          <a:lnRef idx="0"/>
          <a:fillRef idx="0"/>
          <a:effectRef idx="0"/>
          <a:fontRef idx="minor"/>
        </p:style>
        <p:txBody>
          <a:bodyPr lIns="95400" rIns="95400" tIns="-48600" bIns="-48600" anchor="ctr">
            <a:noAutofit/>
          </a:bodyPr>
          <a:p>
            <a:endParaRPr b="0" lang="fr-FR" sz="1800" strike="noStrike" u="none">
              <a:solidFill>
                <a:srgbClr val="000000"/>
              </a:solidFill>
              <a:uFillTx/>
              <a:latin typeface="Arial"/>
            </a:endParaRPr>
          </a:p>
        </p:txBody>
      </p:sp>
      <p:sp>
        <p:nvSpPr>
          <p:cNvPr id="463" name=""/>
          <p:cNvSpPr/>
          <p:nvPr/>
        </p:nvSpPr>
        <p:spPr>
          <a:xfrm>
            <a:off x="4934520" y="3920040"/>
            <a:ext cx="1800" cy="133200"/>
          </a:xfrm>
          <a:prstGeom prst="line">
            <a:avLst/>
          </a:prstGeom>
          <a:ln w="10800">
            <a:solidFill>
              <a:srgbClr val="000000"/>
            </a:solidFill>
            <a:round/>
          </a:ln>
        </p:spPr>
        <p:style>
          <a:lnRef idx="0"/>
          <a:fillRef idx="0"/>
          <a:effectRef idx="0"/>
          <a:fontRef idx="minor"/>
        </p:style>
        <p:txBody>
          <a:bodyPr lIns="95400" rIns="95400" tIns="50400" bIns="50400" anchor="ctr">
            <a:noAutofit/>
          </a:bodyPr>
          <a:p>
            <a:endParaRPr b="0" lang="fr-FR" sz="1800" strike="noStrike" u="none">
              <a:solidFill>
                <a:srgbClr val="000000"/>
              </a:solidFill>
              <a:uFillTx/>
              <a:latin typeface="Arial"/>
            </a:endParaRPr>
          </a:p>
        </p:txBody>
      </p:sp>
      <p:sp>
        <p:nvSpPr>
          <p:cNvPr id="464" name=""/>
          <p:cNvSpPr/>
          <p:nvPr/>
        </p:nvSpPr>
        <p:spPr>
          <a:xfrm flipH="1">
            <a:off x="4936320" y="3932280"/>
            <a:ext cx="34920" cy="0"/>
          </a:xfrm>
          <a:prstGeom prst="line">
            <a:avLst/>
          </a:prstGeom>
          <a:ln w="10800">
            <a:solidFill>
              <a:srgbClr val="000000"/>
            </a:solidFill>
            <a:round/>
          </a:ln>
        </p:spPr>
        <p:style>
          <a:lnRef idx="0"/>
          <a:fillRef idx="0"/>
          <a:effectRef idx="0"/>
          <a:fontRef idx="minor"/>
        </p:style>
        <p:txBody>
          <a:bodyPr lIns="95400" rIns="95400" tIns="-50400" bIns="-50400" anchor="ctr">
            <a:noAutofit/>
          </a:bodyPr>
          <a:p>
            <a:endParaRPr b="0" lang="fr-FR" sz="1800" strike="noStrike" u="none">
              <a:solidFill>
                <a:srgbClr val="000000"/>
              </a:solidFill>
              <a:uFillTx/>
              <a:latin typeface="Arial"/>
            </a:endParaRPr>
          </a:p>
        </p:txBody>
      </p:sp>
      <p:sp>
        <p:nvSpPr>
          <p:cNvPr id="465" name=""/>
          <p:cNvSpPr/>
          <p:nvPr/>
        </p:nvSpPr>
        <p:spPr>
          <a:xfrm flipV="1">
            <a:off x="4967640" y="3932280"/>
            <a:ext cx="3600" cy="27720"/>
          </a:xfrm>
          <a:prstGeom prst="line">
            <a:avLst/>
          </a:prstGeom>
          <a:ln w="10800">
            <a:solidFill>
              <a:srgbClr val="000000"/>
            </a:solidFill>
            <a:round/>
          </a:ln>
        </p:spPr>
        <p:style>
          <a:lnRef idx="0"/>
          <a:fillRef idx="0"/>
          <a:effectRef idx="0"/>
          <a:fontRef idx="minor"/>
        </p:style>
        <p:txBody>
          <a:bodyPr lIns="95400" rIns="95400" tIns="-22680" bIns="-22680" anchor="ctr">
            <a:noAutofit/>
          </a:bodyPr>
          <a:p>
            <a:endParaRPr b="0" lang="fr-FR" sz="1800" strike="noStrike" u="none">
              <a:solidFill>
                <a:srgbClr val="000000"/>
              </a:solidFill>
              <a:uFillTx/>
              <a:latin typeface="Arial"/>
            </a:endParaRPr>
          </a:p>
        </p:txBody>
      </p:sp>
      <p:sp>
        <p:nvSpPr>
          <p:cNvPr id="466" name=""/>
          <p:cNvSpPr/>
          <p:nvPr/>
        </p:nvSpPr>
        <p:spPr>
          <a:xfrm flipH="1">
            <a:off x="4967640" y="3957840"/>
            <a:ext cx="32400" cy="2160"/>
          </a:xfrm>
          <a:prstGeom prst="line">
            <a:avLst/>
          </a:prstGeom>
          <a:ln w="10800">
            <a:solidFill>
              <a:srgbClr val="000000"/>
            </a:solidFill>
            <a:round/>
          </a:ln>
        </p:spPr>
        <p:style>
          <a:lnRef idx="0"/>
          <a:fillRef idx="0"/>
          <a:effectRef idx="0"/>
          <a:fontRef idx="minor"/>
        </p:style>
        <p:txBody>
          <a:bodyPr lIns="95400" rIns="95400" tIns="-48240" bIns="-48240" anchor="ctr">
            <a:noAutofit/>
          </a:bodyPr>
          <a:p>
            <a:endParaRPr b="0" lang="fr-FR" sz="1800" strike="noStrike" u="none">
              <a:solidFill>
                <a:srgbClr val="000000"/>
              </a:solidFill>
              <a:uFillTx/>
              <a:latin typeface="Arial"/>
            </a:endParaRPr>
          </a:p>
        </p:txBody>
      </p:sp>
      <p:sp>
        <p:nvSpPr>
          <p:cNvPr id="467" name=""/>
          <p:cNvSpPr/>
          <p:nvPr/>
        </p:nvSpPr>
        <p:spPr>
          <a:xfrm flipH="1">
            <a:off x="5006160" y="3927600"/>
            <a:ext cx="360" cy="35280"/>
          </a:xfrm>
          <a:prstGeom prst="line">
            <a:avLst/>
          </a:prstGeom>
          <a:ln w="10800">
            <a:solidFill>
              <a:srgbClr val="000000"/>
            </a:solidFill>
            <a:round/>
          </a:ln>
        </p:spPr>
        <p:style>
          <a:lnRef idx="0"/>
          <a:fillRef idx="0"/>
          <a:effectRef idx="0"/>
          <a:fontRef idx="minor"/>
        </p:style>
        <p:txBody>
          <a:bodyPr lIns="95400" rIns="95400" tIns="-15120" bIns="-15120" anchor="ctr">
            <a:noAutofit/>
          </a:bodyPr>
          <a:p>
            <a:endParaRPr b="0" lang="fr-FR" sz="1800" strike="noStrike" u="none">
              <a:solidFill>
                <a:srgbClr val="000000"/>
              </a:solidFill>
              <a:uFillTx/>
              <a:latin typeface="Arial"/>
            </a:endParaRPr>
          </a:p>
        </p:txBody>
      </p:sp>
      <p:sp>
        <p:nvSpPr>
          <p:cNvPr id="468" name=""/>
          <p:cNvSpPr/>
          <p:nvPr/>
        </p:nvSpPr>
        <p:spPr>
          <a:xfrm flipH="1">
            <a:off x="5010840" y="3932280"/>
            <a:ext cx="29880" cy="0"/>
          </a:xfrm>
          <a:prstGeom prst="line">
            <a:avLst/>
          </a:prstGeom>
          <a:ln w="10800">
            <a:solidFill>
              <a:srgbClr val="000000"/>
            </a:solidFill>
            <a:round/>
          </a:ln>
        </p:spPr>
        <p:style>
          <a:lnRef idx="0"/>
          <a:fillRef idx="0"/>
          <a:effectRef idx="0"/>
          <a:fontRef idx="minor"/>
        </p:style>
        <p:txBody>
          <a:bodyPr lIns="95400" rIns="95400" tIns="-50400" bIns="-50400" anchor="ctr">
            <a:noAutofit/>
          </a:bodyPr>
          <a:p>
            <a:endParaRPr b="0" lang="fr-FR" sz="1800" strike="noStrike" u="none">
              <a:solidFill>
                <a:srgbClr val="000000"/>
              </a:solidFill>
              <a:uFillTx/>
              <a:latin typeface="Arial"/>
            </a:endParaRPr>
          </a:p>
        </p:txBody>
      </p:sp>
      <p:sp>
        <p:nvSpPr>
          <p:cNvPr id="469" name=""/>
          <p:cNvSpPr/>
          <p:nvPr/>
        </p:nvSpPr>
        <p:spPr>
          <a:xfrm flipH="1" flipV="1">
            <a:off x="5041080" y="3926160"/>
            <a:ext cx="4680" cy="33480"/>
          </a:xfrm>
          <a:prstGeom prst="line">
            <a:avLst/>
          </a:prstGeom>
          <a:ln w="10800">
            <a:solidFill>
              <a:srgbClr val="000000"/>
            </a:solidFill>
            <a:round/>
          </a:ln>
        </p:spPr>
        <p:style>
          <a:lnRef idx="0"/>
          <a:fillRef idx="0"/>
          <a:effectRef idx="0"/>
          <a:fontRef idx="minor"/>
        </p:style>
        <p:txBody>
          <a:bodyPr lIns="95400" rIns="95400" tIns="-16920" bIns="-16920" anchor="ctr">
            <a:noAutofit/>
          </a:bodyPr>
          <a:p>
            <a:endParaRPr b="0" lang="fr-FR" sz="1800" strike="noStrike" u="none">
              <a:solidFill>
                <a:srgbClr val="000000"/>
              </a:solidFill>
              <a:uFillTx/>
              <a:latin typeface="Arial"/>
            </a:endParaRPr>
          </a:p>
        </p:txBody>
      </p:sp>
      <p:sp>
        <p:nvSpPr>
          <p:cNvPr id="470" name=""/>
          <p:cNvSpPr/>
          <p:nvPr/>
        </p:nvSpPr>
        <p:spPr>
          <a:xfrm flipH="1">
            <a:off x="5050800" y="3957120"/>
            <a:ext cx="38520" cy="3240"/>
          </a:xfrm>
          <a:prstGeom prst="line">
            <a:avLst/>
          </a:prstGeom>
          <a:ln w="10800">
            <a:solidFill>
              <a:srgbClr val="000000"/>
            </a:solidFill>
            <a:round/>
          </a:ln>
        </p:spPr>
        <p:style>
          <a:lnRef idx="0"/>
          <a:fillRef idx="0"/>
          <a:effectRef idx="0"/>
          <a:fontRef idx="minor"/>
        </p:style>
        <p:txBody>
          <a:bodyPr lIns="95400" rIns="95400" tIns="-47160" bIns="-47160" anchor="ctr">
            <a:noAutofit/>
          </a:bodyPr>
          <a:p>
            <a:endParaRPr b="0" lang="fr-FR" sz="1800" strike="noStrike" u="none">
              <a:solidFill>
                <a:srgbClr val="000000"/>
              </a:solidFill>
              <a:uFillTx/>
              <a:latin typeface="Arial"/>
            </a:endParaRPr>
          </a:p>
        </p:txBody>
      </p:sp>
      <p:sp>
        <p:nvSpPr>
          <p:cNvPr id="471" name=""/>
          <p:cNvSpPr/>
          <p:nvPr/>
        </p:nvSpPr>
        <p:spPr>
          <a:xfrm flipH="1">
            <a:off x="5089320" y="3924720"/>
            <a:ext cx="720" cy="35640"/>
          </a:xfrm>
          <a:prstGeom prst="line">
            <a:avLst/>
          </a:prstGeom>
          <a:ln w="10800">
            <a:solidFill>
              <a:srgbClr val="000000"/>
            </a:solidFill>
            <a:round/>
          </a:ln>
        </p:spPr>
        <p:style>
          <a:lnRef idx="0"/>
          <a:fillRef idx="0"/>
          <a:effectRef idx="0"/>
          <a:fontRef idx="minor"/>
        </p:style>
        <p:txBody>
          <a:bodyPr lIns="95400" rIns="95400" tIns="-14760" bIns="-14760" anchor="ctr">
            <a:noAutofit/>
          </a:bodyPr>
          <a:p>
            <a:endParaRPr b="0" lang="fr-FR" sz="1800" strike="noStrike" u="none">
              <a:solidFill>
                <a:srgbClr val="000000"/>
              </a:solidFill>
              <a:uFillTx/>
              <a:latin typeface="Arial"/>
            </a:endParaRPr>
          </a:p>
        </p:txBody>
      </p:sp>
      <p:sp>
        <p:nvSpPr>
          <p:cNvPr id="472" name=""/>
          <p:cNvSpPr/>
          <p:nvPr/>
        </p:nvSpPr>
        <p:spPr>
          <a:xfrm flipH="1">
            <a:off x="5089320" y="3932280"/>
            <a:ext cx="37800" cy="0"/>
          </a:xfrm>
          <a:prstGeom prst="line">
            <a:avLst/>
          </a:prstGeom>
          <a:ln w="10800">
            <a:solidFill>
              <a:srgbClr val="000000"/>
            </a:solidFill>
            <a:round/>
          </a:ln>
        </p:spPr>
        <p:style>
          <a:lnRef idx="0"/>
          <a:fillRef idx="0"/>
          <a:effectRef idx="0"/>
          <a:fontRef idx="minor"/>
        </p:style>
        <p:txBody>
          <a:bodyPr lIns="95400" rIns="95400" tIns="-50400" bIns="-50400" anchor="ctr">
            <a:noAutofit/>
          </a:bodyPr>
          <a:p>
            <a:endParaRPr b="0" lang="fr-FR" sz="1800" strike="noStrike" u="none">
              <a:solidFill>
                <a:srgbClr val="000000"/>
              </a:solidFill>
              <a:uFillTx/>
              <a:latin typeface="Arial"/>
            </a:endParaRPr>
          </a:p>
        </p:txBody>
      </p:sp>
      <p:sp>
        <p:nvSpPr>
          <p:cNvPr id="473" name=""/>
          <p:cNvSpPr/>
          <p:nvPr/>
        </p:nvSpPr>
        <p:spPr>
          <a:xfrm flipH="1" flipV="1">
            <a:off x="5127120" y="3932280"/>
            <a:ext cx="2160" cy="117360"/>
          </a:xfrm>
          <a:prstGeom prst="line">
            <a:avLst/>
          </a:prstGeom>
          <a:ln w="10800">
            <a:solidFill>
              <a:srgbClr val="000000"/>
            </a:solidFill>
            <a:round/>
          </a:ln>
        </p:spPr>
        <p:style>
          <a:lnRef idx="0"/>
          <a:fillRef idx="0"/>
          <a:effectRef idx="0"/>
          <a:fontRef idx="minor"/>
        </p:style>
        <p:txBody>
          <a:bodyPr lIns="95400" rIns="95400" tIns="50400" bIns="50400" anchor="ctr">
            <a:noAutofit/>
          </a:bodyPr>
          <a:p>
            <a:endParaRPr b="0" lang="fr-FR" sz="1800" strike="noStrike" u="none">
              <a:solidFill>
                <a:srgbClr val="000000"/>
              </a:solidFill>
              <a:uFillTx/>
              <a:latin typeface="Arial"/>
            </a:endParaRPr>
          </a:p>
        </p:txBody>
      </p:sp>
      <p:sp>
        <p:nvSpPr>
          <p:cNvPr id="474" name=""/>
          <p:cNvSpPr/>
          <p:nvPr/>
        </p:nvSpPr>
        <p:spPr>
          <a:xfrm flipH="1" flipV="1">
            <a:off x="5129280" y="4049640"/>
            <a:ext cx="25560" cy="360"/>
          </a:xfrm>
          <a:prstGeom prst="line">
            <a:avLst/>
          </a:prstGeom>
          <a:ln w="10800">
            <a:solidFill>
              <a:srgbClr val="000000"/>
            </a:solidFill>
            <a:round/>
          </a:ln>
        </p:spPr>
        <p:style>
          <a:lnRef idx="0"/>
          <a:fillRef idx="0"/>
          <a:effectRef idx="0"/>
          <a:fontRef idx="minor"/>
        </p:style>
        <p:txBody>
          <a:bodyPr lIns="95400" rIns="95400" tIns="-50040" bIns="-50040" anchor="ctr">
            <a:noAutofit/>
          </a:bodyPr>
          <a:p>
            <a:endParaRPr b="0" lang="fr-FR" sz="1800" strike="noStrike" u="none">
              <a:solidFill>
                <a:srgbClr val="000000"/>
              </a:solidFill>
              <a:uFillTx/>
              <a:latin typeface="Arial"/>
            </a:endParaRPr>
          </a:p>
        </p:txBody>
      </p:sp>
      <p:sp>
        <p:nvSpPr>
          <p:cNvPr id="475" name=""/>
          <p:cNvSpPr/>
          <p:nvPr/>
        </p:nvSpPr>
        <p:spPr>
          <a:xfrm>
            <a:off x="4520880" y="4040280"/>
            <a:ext cx="39600" cy="1800"/>
          </a:xfrm>
          <a:prstGeom prst="line">
            <a:avLst/>
          </a:prstGeom>
          <a:ln w="10800">
            <a:solidFill>
              <a:srgbClr val="000000"/>
            </a:solidFill>
            <a:round/>
          </a:ln>
        </p:spPr>
        <p:style>
          <a:lnRef idx="0"/>
          <a:fillRef idx="0"/>
          <a:effectRef idx="0"/>
          <a:fontRef idx="minor"/>
        </p:style>
        <p:txBody>
          <a:bodyPr lIns="95400" rIns="95400" tIns="-48600" bIns="-48600" anchor="ctr">
            <a:noAutofit/>
          </a:bodyPr>
          <a:p>
            <a:endParaRPr b="0" lang="fr-FR" sz="1800" strike="noStrike" u="none">
              <a:solidFill>
                <a:srgbClr val="000000"/>
              </a:solidFill>
              <a:uFillTx/>
              <a:latin typeface="Arial"/>
            </a:endParaRPr>
          </a:p>
        </p:txBody>
      </p:sp>
      <p:sp>
        <p:nvSpPr>
          <p:cNvPr id="476" name=""/>
          <p:cNvSpPr/>
          <p:nvPr/>
        </p:nvSpPr>
        <p:spPr>
          <a:xfrm>
            <a:off x="4558680" y="3908880"/>
            <a:ext cx="1800" cy="133200"/>
          </a:xfrm>
          <a:prstGeom prst="line">
            <a:avLst/>
          </a:prstGeom>
          <a:ln w="10800">
            <a:solidFill>
              <a:srgbClr val="000000"/>
            </a:solidFill>
            <a:round/>
          </a:ln>
        </p:spPr>
        <p:style>
          <a:lnRef idx="0"/>
          <a:fillRef idx="0"/>
          <a:effectRef idx="0"/>
          <a:fontRef idx="minor"/>
        </p:style>
        <p:txBody>
          <a:bodyPr lIns="95400" rIns="95400" tIns="50400" bIns="50400" anchor="ctr">
            <a:noAutofit/>
          </a:bodyPr>
          <a:p>
            <a:endParaRPr b="0" lang="fr-FR" sz="1800" strike="noStrike" u="none">
              <a:solidFill>
                <a:srgbClr val="000000"/>
              </a:solidFill>
              <a:uFillTx/>
              <a:latin typeface="Arial"/>
            </a:endParaRPr>
          </a:p>
        </p:txBody>
      </p:sp>
      <p:sp>
        <p:nvSpPr>
          <p:cNvPr id="477" name=""/>
          <p:cNvSpPr/>
          <p:nvPr/>
        </p:nvSpPr>
        <p:spPr>
          <a:xfrm flipH="1">
            <a:off x="4560480" y="3921120"/>
            <a:ext cx="34920" cy="0"/>
          </a:xfrm>
          <a:prstGeom prst="line">
            <a:avLst/>
          </a:prstGeom>
          <a:ln w="10800">
            <a:solidFill>
              <a:srgbClr val="000000"/>
            </a:solidFill>
            <a:round/>
          </a:ln>
        </p:spPr>
        <p:style>
          <a:lnRef idx="0"/>
          <a:fillRef idx="0"/>
          <a:effectRef idx="0"/>
          <a:fontRef idx="minor"/>
        </p:style>
        <p:txBody>
          <a:bodyPr lIns="95400" rIns="95400" tIns="-50400" bIns="-50400" anchor="ctr">
            <a:noAutofit/>
          </a:bodyPr>
          <a:p>
            <a:endParaRPr b="0" lang="fr-FR" sz="1800" strike="noStrike" u="none">
              <a:solidFill>
                <a:srgbClr val="000000"/>
              </a:solidFill>
              <a:uFillTx/>
              <a:latin typeface="Arial"/>
            </a:endParaRPr>
          </a:p>
        </p:txBody>
      </p:sp>
      <p:sp>
        <p:nvSpPr>
          <p:cNvPr id="478" name=""/>
          <p:cNvSpPr/>
          <p:nvPr/>
        </p:nvSpPr>
        <p:spPr>
          <a:xfrm flipV="1">
            <a:off x="4591800" y="3921120"/>
            <a:ext cx="3600" cy="27720"/>
          </a:xfrm>
          <a:prstGeom prst="line">
            <a:avLst/>
          </a:prstGeom>
          <a:ln w="10800">
            <a:solidFill>
              <a:srgbClr val="000000"/>
            </a:solidFill>
            <a:round/>
          </a:ln>
        </p:spPr>
        <p:style>
          <a:lnRef idx="0"/>
          <a:fillRef idx="0"/>
          <a:effectRef idx="0"/>
          <a:fontRef idx="minor"/>
        </p:style>
        <p:txBody>
          <a:bodyPr lIns="95400" rIns="95400" tIns="-22680" bIns="-22680" anchor="ctr">
            <a:noAutofit/>
          </a:bodyPr>
          <a:p>
            <a:endParaRPr b="0" lang="fr-FR" sz="1800" strike="noStrike" u="none">
              <a:solidFill>
                <a:srgbClr val="000000"/>
              </a:solidFill>
              <a:uFillTx/>
              <a:latin typeface="Arial"/>
            </a:endParaRPr>
          </a:p>
        </p:txBody>
      </p:sp>
      <p:sp>
        <p:nvSpPr>
          <p:cNvPr id="479" name=""/>
          <p:cNvSpPr/>
          <p:nvPr/>
        </p:nvSpPr>
        <p:spPr>
          <a:xfrm flipH="1">
            <a:off x="4591800" y="3946680"/>
            <a:ext cx="32400" cy="2160"/>
          </a:xfrm>
          <a:prstGeom prst="line">
            <a:avLst/>
          </a:prstGeom>
          <a:ln w="10800">
            <a:solidFill>
              <a:srgbClr val="000000"/>
            </a:solidFill>
            <a:round/>
          </a:ln>
        </p:spPr>
        <p:style>
          <a:lnRef idx="0"/>
          <a:fillRef idx="0"/>
          <a:effectRef idx="0"/>
          <a:fontRef idx="minor"/>
        </p:style>
        <p:txBody>
          <a:bodyPr lIns="95400" rIns="95400" tIns="-48240" bIns="-48240" anchor="ctr">
            <a:noAutofit/>
          </a:bodyPr>
          <a:p>
            <a:endParaRPr b="0" lang="fr-FR" sz="1800" strike="noStrike" u="none">
              <a:solidFill>
                <a:srgbClr val="000000"/>
              </a:solidFill>
              <a:uFillTx/>
              <a:latin typeface="Arial"/>
            </a:endParaRPr>
          </a:p>
        </p:txBody>
      </p:sp>
      <p:sp>
        <p:nvSpPr>
          <p:cNvPr id="480" name=""/>
          <p:cNvSpPr/>
          <p:nvPr/>
        </p:nvSpPr>
        <p:spPr>
          <a:xfrm flipH="1">
            <a:off x="4630320" y="3916440"/>
            <a:ext cx="360" cy="35280"/>
          </a:xfrm>
          <a:prstGeom prst="line">
            <a:avLst/>
          </a:prstGeom>
          <a:ln w="10800">
            <a:solidFill>
              <a:srgbClr val="000000"/>
            </a:solidFill>
            <a:round/>
          </a:ln>
        </p:spPr>
        <p:style>
          <a:lnRef idx="0"/>
          <a:fillRef idx="0"/>
          <a:effectRef idx="0"/>
          <a:fontRef idx="minor"/>
        </p:style>
        <p:txBody>
          <a:bodyPr lIns="95400" rIns="95400" tIns="-15120" bIns="-15120" anchor="ctr">
            <a:noAutofit/>
          </a:bodyPr>
          <a:p>
            <a:endParaRPr b="0" lang="fr-FR" sz="1800" strike="noStrike" u="none">
              <a:solidFill>
                <a:srgbClr val="000000"/>
              </a:solidFill>
              <a:uFillTx/>
              <a:latin typeface="Arial"/>
            </a:endParaRPr>
          </a:p>
        </p:txBody>
      </p:sp>
      <p:sp>
        <p:nvSpPr>
          <p:cNvPr id="481" name=""/>
          <p:cNvSpPr/>
          <p:nvPr/>
        </p:nvSpPr>
        <p:spPr>
          <a:xfrm flipH="1">
            <a:off x="4635000" y="3921120"/>
            <a:ext cx="29880" cy="0"/>
          </a:xfrm>
          <a:prstGeom prst="line">
            <a:avLst/>
          </a:prstGeom>
          <a:ln w="10800">
            <a:solidFill>
              <a:srgbClr val="000000"/>
            </a:solidFill>
            <a:round/>
          </a:ln>
        </p:spPr>
        <p:style>
          <a:lnRef idx="0"/>
          <a:fillRef idx="0"/>
          <a:effectRef idx="0"/>
          <a:fontRef idx="minor"/>
        </p:style>
        <p:txBody>
          <a:bodyPr lIns="95400" rIns="95400" tIns="-50400" bIns="-50400" anchor="ctr">
            <a:noAutofit/>
          </a:bodyPr>
          <a:p>
            <a:endParaRPr b="0" lang="fr-FR" sz="1800" strike="noStrike" u="none">
              <a:solidFill>
                <a:srgbClr val="000000"/>
              </a:solidFill>
              <a:uFillTx/>
              <a:latin typeface="Arial"/>
            </a:endParaRPr>
          </a:p>
        </p:txBody>
      </p:sp>
      <p:sp>
        <p:nvSpPr>
          <p:cNvPr id="482" name=""/>
          <p:cNvSpPr/>
          <p:nvPr/>
        </p:nvSpPr>
        <p:spPr>
          <a:xfrm flipH="1" flipV="1">
            <a:off x="4665240" y="3915000"/>
            <a:ext cx="4680" cy="33480"/>
          </a:xfrm>
          <a:prstGeom prst="line">
            <a:avLst/>
          </a:prstGeom>
          <a:ln w="10800">
            <a:solidFill>
              <a:srgbClr val="000000"/>
            </a:solidFill>
            <a:round/>
          </a:ln>
        </p:spPr>
        <p:style>
          <a:lnRef idx="0"/>
          <a:fillRef idx="0"/>
          <a:effectRef idx="0"/>
          <a:fontRef idx="minor"/>
        </p:style>
        <p:txBody>
          <a:bodyPr lIns="95400" rIns="95400" tIns="-16920" bIns="-16920" anchor="ctr">
            <a:noAutofit/>
          </a:bodyPr>
          <a:p>
            <a:endParaRPr b="0" lang="fr-FR" sz="1800" strike="noStrike" u="none">
              <a:solidFill>
                <a:srgbClr val="000000"/>
              </a:solidFill>
              <a:uFillTx/>
              <a:latin typeface="Arial"/>
            </a:endParaRPr>
          </a:p>
        </p:txBody>
      </p:sp>
      <p:sp>
        <p:nvSpPr>
          <p:cNvPr id="483" name=""/>
          <p:cNvSpPr/>
          <p:nvPr/>
        </p:nvSpPr>
        <p:spPr>
          <a:xfrm flipH="1">
            <a:off x="4674960" y="3945960"/>
            <a:ext cx="38520" cy="3240"/>
          </a:xfrm>
          <a:prstGeom prst="line">
            <a:avLst/>
          </a:prstGeom>
          <a:ln w="10800">
            <a:solidFill>
              <a:srgbClr val="000000"/>
            </a:solidFill>
            <a:round/>
          </a:ln>
        </p:spPr>
        <p:style>
          <a:lnRef idx="0"/>
          <a:fillRef idx="0"/>
          <a:effectRef idx="0"/>
          <a:fontRef idx="minor"/>
        </p:style>
        <p:txBody>
          <a:bodyPr lIns="95400" rIns="95400" tIns="-47160" bIns="-47160" anchor="ctr">
            <a:noAutofit/>
          </a:bodyPr>
          <a:p>
            <a:endParaRPr b="0" lang="fr-FR" sz="1800" strike="noStrike" u="none">
              <a:solidFill>
                <a:srgbClr val="000000"/>
              </a:solidFill>
              <a:uFillTx/>
              <a:latin typeface="Arial"/>
            </a:endParaRPr>
          </a:p>
        </p:txBody>
      </p:sp>
      <p:sp>
        <p:nvSpPr>
          <p:cNvPr id="484" name=""/>
          <p:cNvSpPr/>
          <p:nvPr/>
        </p:nvSpPr>
        <p:spPr>
          <a:xfrm flipH="1">
            <a:off x="4713480" y="3913560"/>
            <a:ext cx="720" cy="35640"/>
          </a:xfrm>
          <a:prstGeom prst="line">
            <a:avLst/>
          </a:prstGeom>
          <a:ln w="10800">
            <a:solidFill>
              <a:srgbClr val="000000"/>
            </a:solidFill>
            <a:round/>
          </a:ln>
        </p:spPr>
        <p:style>
          <a:lnRef idx="0"/>
          <a:fillRef idx="0"/>
          <a:effectRef idx="0"/>
          <a:fontRef idx="minor"/>
        </p:style>
        <p:txBody>
          <a:bodyPr lIns="95400" rIns="95400" tIns="-14760" bIns="-14760" anchor="ctr">
            <a:noAutofit/>
          </a:bodyPr>
          <a:p>
            <a:endParaRPr b="0" lang="fr-FR" sz="1800" strike="noStrike" u="none">
              <a:solidFill>
                <a:srgbClr val="000000"/>
              </a:solidFill>
              <a:uFillTx/>
              <a:latin typeface="Arial"/>
            </a:endParaRPr>
          </a:p>
        </p:txBody>
      </p:sp>
      <p:sp>
        <p:nvSpPr>
          <p:cNvPr id="485" name=""/>
          <p:cNvSpPr/>
          <p:nvPr/>
        </p:nvSpPr>
        <p:spPr>
          <a:xfrm flipH="1">
            <a:off x="4713480" y="3921120"/>
            <a:ext cx="37800" cy="0"/>
          </a:xfrm>
          <a:prstGeom prst="line">
            <a:avLst/>
          </a:prstGeom>
          <a:ln w="10800">
            <a:solidFill>
              <a:srgbClr val="000000"/>
            </a:solidFill>
            <a:round/>
          </a:ln>
        </p:spPr>
        <p:style>
          <a:lnRef idx="0"/>
          <a:fillRef idx="0"/>
          <a:effectRef idx="0"/>
          <a:fontRef idx="minor"/>
        </p:style>
        <p:txBody>
          <a:bodyPr lIns="95400" rIns="95400" tIns="-50400" bIns="-50400" anchor="ctr">
            <a:noAutofit/>
          </a:bodyPr>
          <a:p>
            <a:endParaRPr b="0" lang="fr-FR" sz="1800" strike="noStrike" u="none">
              <a:solidFill>
                <a:srgbClr val="000000"/>
              </a:solidFill>
              <a:uFillTx/>
              <a:latin typeface="Arial"/>
            </a:endParaRPr>
          </a:p>
        </p:txBody>
      </p:sp>
      <p:sp>
        <p:nvSpPr>
          <p:cNvPr id="486" name=""/>
          <p:cNvSpPr/>
          <p:nvPr/>
        </p:nvSpPr>
        <p:spPr>
          <a:xfrm flipH="1" flipV="1">
            <a:off x="4751280" y="3921120"/>
            <a:ext cx="2160" cy="117360"/>
          </a:xfrm>
          <a:prstGeom prst="line">
            <a:avLst/>
          </a:prstGeom>
          <a:ln w="10800">
            <a:solidFill>
              <a:srgbClr val="000000"/>
            </a:solidFill>
            <a:round/>
          </a:ln>
        </p:spPr>
        <p:style>
          <a:lnRef idx="0"/>
          <a:fillRef idx="0"/>
          <a:effectRef idx="0"/>
          <a:fontRef idx="minor"/>
        </p:style>
        <p:txBody>
          <a:bodyPr lIns="95400" rIns="95400" tIns="50400" bIns="50400" anchor="ctr">
            <a:noAutofit/>
          </a:bodyPr>
          <a:p>
            <a:endParaRPr b="0" lang="fr-FR" sz="1800" strike="noStrike" u="none">
              <a:solidFill>
                <a:srgbClr val="000000"/>
              </a:solidFill>
              <a:uFillTx/>
              <a:latin typeface="Arial"/>
            </a:endParaRPr>
          </a:p>
        </p:txBody>
      </p:sp>
      <p:sp>
        <p:nvSpPr>
          <p:cNvPr id="487" name=""/>
          <p:cNvSpPr/>
          <p:nvPr/>
        </p:nvSpPr>
        <p:spPr>
          <a:xfrm flipH="1" flipV="1">
            <a:off x="4753440" y="4038480"/>
            <a:ext cx="25560" cy="360"/>
          </a:xfrm>
          <a:prstGeom prst="line">
            <a:avLst/>
          </a:prstGeom>
          <a:ln w="10800">
            <a:solidFill>
              <a:srgbClr val="000000"/>
            </a:solidFill>
            <a:round/>
          </a:ln>
        </p:spPr>
        <p:style>
          <a:lnRef idx="0"/>
          <a:fillRef idx="0"/>
          <a:effectRef idx="0"/>
          <a:fontRef idx="minor"/>
        </p:style>
        <p:txBody>
          <a:bodyPr lIns="95400" rIns="95400" tIns="-50040" bIns="-50040" anchor="ctr">
            <a:noAutofit/>
          </a:bodyPr>
          <a:p>
            <a:endParaRPr b="0" lang="fr-FR" sz="1800" strike="noStrike" u="none">
              <a:solidFill>
                <a:srgbClr val="000000"/>
              </a:solidFill>
              <a:uFillTx/>
              <a:latin typeface="Arial"/>
            </a:endParaRPr>
          </a:p>
        </p:txBody>
      </p:sp>
      <p:sp>
        <p:nvSpPr>
          <p:cNvPr id="488" name=""/>
          <p:cNvSpPr/>
          <p:nvPr/>
        </p:nvSpPr>
        <p:spPr>
          <a:xfrm>
            <a:off x="3809880" y="3487320"/>
            <a:ext cx="2520" cy="165240"/>
          </a:xfrm>
          <a:prstGeom prst="line">
            <a:avLst/>
          </a:prstGeom>
          <a:ln w="10800">
            <a:solidFill>
              <a:srgbClr val="000000"/>
            </a:solidFill>
            <a:round/>
          </a:ln>
        </p:spPr>
        <p:style>
          <a:lnRef idx="0"/>
          <a:fillRef idx="0"/>
          <a:effectRef idx="0"/>
          <a:fontRef idx="minor"/>
        </p:style>
        <p:txBody>
          <a:bodyPr lIns="95400" rIns="95400" tIns="50400" bIns="50400" anchor="ctr">
            <a:noAutofit/>
          </a:bodyPr>
          <a:p>
            <a:endParaRPr b="0" lang="fr-FR" sz="1800" strike="noStrike" u="none">
              <a:solidFill>
                <a:srgbClr val="000000"/>
              </a:solidFill>
              <a:uFillTx/>
              <a:latin typeface="Arial"/>
            </a:endParaRPr>
          </a:p>
        </p:txBody>
      </p:sp>
      <p:sp>
        <p:nvSpPr>
          <p:cNvPr id="489" name=""/>
          <p:cNvSpPr/>
          <p:nvPr/>
        </p:nvSpPr>
        <p:spPr>
          <a:xfrm flipH="1">
            <a:off x="3809880" y="3647160"/>
            <a:ext cx="167760" cy="0"/>
          </a:xfrm>
          <a:prstGeom prst="line">
            <a:avLst/>
          </a:prstGeom>
          <a:ln w="10800">
            <a:solidFill>
              <a:srgbClr val="000000"/>
            </a:solidFill>
            <a:round/>
          </a:ln>
        </p:spPr>
        <p:style>
          <a:lnRef idx="0"/>
          <a:fillRef idx="0"/>
          <a:effectRef idx="0"/>
          <a:fontRef idx="minor"/>
        </p:style>
        <p:txBody>
          <a:bodyPr lIns="95400" rIns="95400" tIns="-50400" bIns="-50400" anchor="ctr">
            <a:noAutofit/>
          </a:bodyPr>
          <a:p>
            <a:endParaRPr b="0" lang="fr-FR" sz="1800" strike="noStrike" u="none">
              <a:solidFill>
                <a:srgbClr val="000000"/>
              </a:solidFill>
              <a:uFillTx/>
              <a:latin typeface="Arial"/>
            </a:endParaRPr>
          </a:p>
        </p:txBody>
      </p:sp>
      <p:sp>
        <p:nvSpPr>
          <p:cNvPr id="490" name=""/>
          <p:cNvSpPr/>
          <p:nvPr/>
        </p:nvSpPr>
        <p:spPr>
          <a:xfrm>
            <a:off x="3973680" y="3550680"/>
            <a:ext cx="0" cy="104400"/>
          </a:xfrm>
          <a:prstGeom prst="line">
            <a:avLst/>
          </a:prstGeom>
          <a:ln w="10800">
            <a:solidFill>
              <a:srgbClr val="000000"/>
            </a:solidFill>
            <a:round/>
          </a:ln>
        </p:spPr>
        <p:style>
          <a:lnRef idx="0"/>
          <a:fillRef idx="0"/>
          <a:effectRef idx="0"/>
          <a:fontRef idx="minor"/>
        </p:style>
        <p:txBody>
          <a:bodyPr lIns="95400" rIns="95400" tIns="50400" bIns="50400" anchor="ctr">
            <a:noAutofit/>
          </a:bodyPr>
          <a:p>
            <a:endParaRPr b="0" lang="fr-FR" sz="1800" strike="noStrike" u="none">
              <a:solidFill>
                <a:srgbClr val="000000"/>
              </a:solidFill>
              <a:uFillTx/>
              <a:latin typeface="Arial"/>
            </a:endParaRPr>
          </a:p>
        </p:txBody>
      </p:sp>
      <p:sp>
        <p:nvSpPr>
          <p:cNvPr id="491" name=""/>
          <p:cNvSpPr/>
          <p:nvPr/>
        </p:nvSpPr>
        <p:spPr>
          <a:xfrm>
            <a:off x="3944520" y="3503880"/>
            <a:ext cx="38160" cy="58320"/>
          </a:xfrm>
          <a:prstGeom prst="line">
            <a:avLst/>
          </a:prstGeom>
          <a:ln w="10800">
            <a:solidFill>
              <a:srgbClr val="000000"/>
            </a:solidFill>
            <a:round/>
          </a:ln>
        </p:spPr>
        <p:style>
          <a:lnRef idx="0"/>
          <a:fillRef idx="0"/>
          <a:effectRef idx="0"/>
          <a:fontRef idx="minor"/>
        </p:style>
        <p:txBody>
          <a:bodyPr lIns="95400" rIns="95400" tIns="7920" bIns="7920" anchor="ctr">
            <a:noAutofit/>
          </a:bodyPr>
          <a:p>
            <a:endParaRPr b="0" lang="fr-FR" sz="1800" strike="noStrike" u="none">
              <a:solidFill>
                <a:srgbClr val="000000"/>
              </a:solidFill>
              <a:uFillTx/>
              <a:latin typeface="Arial"/>
            </a:endParaRPr>
          </a:p>
        </p:txBody>
      </p:sp>
      <p:sp>
        <p:nvSpPr>
          <p:cNvPr id="492" name=""/>
          <p:cNvSpPr/>
          <p:nvPr/>
        </p:nvSpPr>
        <p:spPr>
          <a:xfrm flipV="1">
            <a:off x="3908880" y="3503880"/>
            <a:ext cx="35640" cy="41760"/>
          </a:xfrm>
          <a:prstGeom prst="line">
            <a:avLst/>
          </a:prstGeom>
          <a:ln w="10800">
            <a:solidFill>
              <a:srgbClr val="000000"/>
            </a:solidFill>
            <a:round/>
          </a:ln>
        </p:spPr>
        <p:style>
          <a:lnRef idx="0"/>
          <a:fillRef idx="0"/>
          <a:effectRef idx="0"/>
          <a:fontRef idx="minor"/>
        </p:style>
        <p:txBody>
          <a:bodyPr lIns="95400" rIns="95400" tIns="-8640" bIns="-8640" anchor="ctr">
            <a:noAutofit/>
          </a:bodyPr>
          <a:p>
            <a:endParaRPr b="0" lang="fr-FR" sz="1800" strike="noStrike" u="none">
              <a:solidFill>
                <a:srgbClr val="000000"/>
              </a:solidFill>
              <a:uFillTx/>
              <a:latin typeface="Arial"/>
            </a:endParaRPr>
          </a:p>
        </p:txBody>
      </p:sp>
      <p:sp>
        <p:nvSpPr>
          <p:cNvPr id="493" name=""/>
          <p:cNvSpPr/>
          <p:nvPr/>
        </p:nvSpPr>
        <p:spPr>
          <a:xfrm>
            <a:off x="3869640" y="3545640"/>
            <a:ext cx="39240" cy="0"/>
          </a:xfrm>
          <a:prstGeom prst="line">
            <a:avLst/>
          </a:prstGeom>
          <a:ln w="10800">
            <a:solidFill>
              <a:srgbClr val="000000"/>
            </a:solidFill>
            <a:round/>
          </a:ln>
        </p:spPr>
        <p:style>
          <a:lnRef idx="0"/>
          <a:fillRef idx="0"/>
          <a:effectRef idx="0"/>
          <a:fontRef idx="minor"/>
        </p:style>
        <p:txBody>
          <a:bodyPr lIns="95400" rIns="95400" tIns="-50400" bIns="-50400" anchor="ctr">
            <a:noAutofit/>
          </a:bodyPr>
          <a:p>
            <a:endParaRPr b="0" lang="fr-FR" sz="1800" strike="noStrike" u="none">
              <a:solidFill>
                <a:srgbClr val="000000"/>
              </a:solidFill>
              <a:uFillTx/>
              <a:latin typeface="Arial"/>
            </a:endParaRPr>
          </a:p>
        </p:txBody>
      </p:sp>
      <p:sp>
        <p:nvSpPr>
          <p:cNvPr id="494" name=""/>
          <p:cNvSpPr/>
          <p:nvPr/>
        </p:nvSpPr>
        <p:spPr>
          <a:xfrm>
            <a:off x="3881160" y="3493800"/>
            <a:ext cx="0" cy="51840"/>
          </a:xfrm>
          <a:prstGeom prst="line">
            <a:avLst/>
          </a:prstGeom>
          <a:ln w="10800">
            <a:solidFill>
              <a:srgbClr val="000000"/>
            </a:solidFill>
            <a:round/>
          </a:ln>
        </p:spPr>
        <p:style>
          <a:lnRef idx="0"/>
          <a:fillRef idx="0"/>
          <a:effectRef idx="0"/>
          <a:fontRef idx="minor"/>
        </p:style>
        <p:txBody>
          <a:bodyPr lIns="95400" rIns="95400" tIns="1440" bIns="1440" anchor="ctr">
            <a:noAutofit/>
          </a:bodyPr>
          <a:p>
            <a:endParaRPr b="0" lang="fr-FR" sz="1800" strike="noStrike" u="none">
              <a:solidFill>
                <a:srgbClr val="000000"/>
              </a:solidFill>
              <a:uFillTx/>
              <a:latin typeface="Arial"/>
            </a:endParaRPr>
          </a:p>
        </p:txBody>
      </p:sp>
      <p:sp>
        <p:nvSpPr>
          <p:cNvPr id="495" name=""/>
          <p:cNvSpPr/>
          <p:nvPr/>
        </p:nvSpPr>
        <p:spPr>
          <a:xfrm>
            <a:off x="3812400" y="3487320"/>
            <a:ext cx="68760" cy="0"/>
          </a:xfrm>
          <a:prstGeom prst="line">
            <a:avLst/>
          </a:prstGeom>
          <a:ln w="10800">
            <a:solidFill>
              <a:srgbClr val="000000"/>
            </a:solidFill>
            <a:round/>
          </a:ln>
        </p:spPr>
        <p:style>
          <a:lnRef idx="0"/>
          <a:fillRef idx="0"/>
          <a:effectRef idx="0"/>
          <a:fontRef idx="minor"/>
        </p:style>
        <p:txBody>
          <a:bodyPr lIns="95400" rIns="95400" tIns="-50400" bIns="-50400" anchor="ctr">
            <a:noAutofit/>
          </a:bodyPr>
          <a:p>
            <a:endParaRPr b="0" lang="fr-FR" sz="1800" strike="noStrike" u="none">
              <a:solidFill>
                <a:srgbClr val="000000"/>
              </a:solidFill>
              <a:uFillTx/>
              <a:latin typeface="Arial"/>
            </a:endParaRPr>
          </a:p>
        </p:txBody>
      </p:sp>
      <p:sp>
        <p:nvSpPr>
          <p:cNvPr id="496" name=""/>
          <p:cNvSpPr/>
          <p:nvPr/>
        </p:nvSpPr>
        <p:spPr>
          <a:xfrm>
            <a:off x="4195440" y="3487320"/>
            <a:ext cx="2520" cy="165240"/>
          </a:xfrm>
          <a:prstGeom prst="line">
            <a:avLst/>
          </a:prstGeom>
          <a:ln w="10800">
            <a:solidFill>
              <a:srgbClr val="000000"/>
            </a:solidFill>
            <a:round/>
          </a:ln>
        </p:spPr>
        <p:style>
          <a:lnRef idx="0"/>
          <a:fillRef idx="0"/>
          <a:effectRef idx="0"/>
          <a:fontRef idx="minor"/>
        </p:style>
        <p:txBody>
          <a:bodyPr lIns="95400" rIns="95400" tIns="50400" bIns="50400" anchor="ctr">
            <a:noAutofit/>
          </a:bodyPr>
          <a:p>
            <a:endParaRPr b="0" lang="fr-FR" sz="1800" strike="noStrike" u="none">
              <a:solidFill>
                <a:srgbClr val="000000"/>
              </a:solidFill>
              <a:uFillTx/>
              <a:latin typeface="Arial"/>
            </a:endParaRPr>
          </a:p>
        </p:txBody>
      </p:sp>
      <p:sp>
        <p:nvSpPr>
          <p:cNvPr id="497" name=""/>
          <p:cNvSpPr/>
          <p:nvPr/>
        </p:nvSpPr>
        <p:spPr>
          <a:xfrm flipH="1">
            <a:off x="4195440" y="3647160"/>
            <a:ext cx="167760" cy="0"/>
          </a:xfrm>
          <a:prstGeom prst="line">
            <a:avLst/>
          </a:prstGeom>
          <a:ln w="10800">
            <a:solidFill>
              <a:srgbClr val="000000"/>
            </a:solidFill>
            <a:round/>
          </a:ln>
        </p:spPr>
        <p:style>
          <a:lnRef idx="0"/>
          <a:fillRef idx="0"/>
          <a:effectRef idx="0"/>
          <a:fontRef idx="minor"/>
        </p:style>
        <p:txBody>
          <a:bodyPr lIns="95400" rIns="95400" tIns="-50400" bIns="-50400" anchor="ctr">
            <a:noAutofit/>
          </a:bodyPr>
          <a:p>
            <a:endParaRPr b="0" lang="fr-FR" sz="1800" strike="noStrike" u="none">
              <a:solidFill>
                <a:srgbClr val="000000"/>
              </a:solidFill>
              <a:uFillTx/>
              <a:latin typeface="Arial"/>
            </a:endParaRPr>
          </a:p>
        </p:txBody>
      </p:sp>
      <p:sp>
        <p:nvSpPr>
          <p:cNvPr id="498" name=""/>
          <p:cNvSpPr/>
          <p:nvPr/>
        </p:nvSpPr>
        <p:spPr>
          <a:xfrm>
            <a:off x="4359240" y="3550680"/>
            <a:ext cx="0" cy="104400"/>
          </a:xfrm>
          <a:prstGeom prst="line">
            <a:avLst/>
          </a:prstGeom>
          <a:ln w="10800">
            <a:solidFill>
              <a:srgbClr val="000000"/>
            </a:solidFill>
            <a:round/>
          </a:ln>
        </p:spPr>
        <p:style>
          <a:lnRef idx="0"/>
          <a:fillRef idx="0"/>
          <a:effectRef idx="0"/>
          <a:fontRef idx="minor"/>
        </p:style>
        <p:txBody>
          <a:bodyPr lIns="95400" rIns="95400" tIns="50400" bIns="50400" anchor="ctr">
            <a:noAutofit/>
          </a:bodyPr>
          <a:p>
            <a:endParaRPr b="0" lang="fr-FR" sz="1800" strike="noStrike" u="none">
              <a:solidFill>
                <a:srgbClr val="000000"/>
              </a:solidFill>
              <a:uFillTx/>
              <a:latin typeface="Arial"/>
            </a:endParaRPr>
          </a:p>
        </p:txBody>
      </p:sp>
      <p:sp>
        <p:nvSpPr>
          <p:cNvPr id="499" name=""/>
          <p:cNvSpPr/>
          <p:nvPr/>
        </p:nvSpPr>
        <p:spPr>
          <a:xfrm>
            <a:off x="4330080" y="3503880"/>
            <a:ext cx="38160" cy="58320"/>
          </a:xfrm>
          <a:prstGeom prst="line">
            <a:avLst/>
          </a:prstGeom>
          <a:ln w="10800">
            <a:solidFill>
              <a:srgbClr val="000000"/>
            </a:solidFill>
            <a:round/>
          </a:ln>
        </p:spPr>
        <p:style>
          <a:lnRef idx="0"/>
          <a:fillRef idx="0"/>
          <a:effectRef idx="0"/>
          <a:fontRef idx="minor"/>
        </p:style>
        <p:txBody>
          <a:bodyPr lIns="95400" rIns="95400" tIns="7920" bIns="7920" anchor="ctr">
            <a:noAutofit/>
          </a:bodyPr>
          <a:p>
            <a:endParaRPr b="0" lang="fr-FR" sz="1800" strike="noStrike" u="none">
              <a:solidFill>
                <a:srgbClr val="000000"/>
              </a:solidFill>
              <a:uFillTx/>
              <a:latin typeface="Arial"/>
            </a:endParaRPr>
          </a:p>
        </p:txBody>
      </p:sp>
      <p:sp>
        <p:nvSpPr>
          <p:cNvPr id="500" name=""/>
          <p:cNvSpPr/>
          <p:nvPr/>
        </p:nvSpPr>
        <p:spPr>
          <a:xfrm flipV="1">
            <a:off x="4294440" y="3503880"/>
            <a:ext cx="35640" cy="41760"/>
          </a:xfrm>
          <a:prstGeom prst="line">
            <a:avLst/>
          </a:prstGeom>
          <a:ln w="10800">
            <a:solidFill>
              <a:srgbClr val="000000"/>
            </a:solidFill>
            <a:round/>
          </a:ln>
        </p:spPr>
        <p:style>
          <a:lnRef idx="0"/>
          <a:fillRef idx="0"/>
          <a:effectRef idx="0"/>
          <a:fontRef idx="minor"/>
        </p:style>
        <p:txBody>
          <a:bodyPr lIns="95400" rIns="95400" tIns="-8640" bIns="-8640" anchor="ctr">
            <a:noAutofit/>
          </a:bodyPr>
          <a:p>
            <a:endParaRPr b="0" lang="fr-FR" sz="1800" strike="noStrike" u="none">
              <a:solidFill>
                <a:srgbClr val="000000"/>
              </a:solidFill>
              <a:uFillTx/>
              <a:latin typeface="Arial"/>
            </a:endParaRPr>
          </a:p>
        </p:txBody>
      </p:sp>
      <p:sp>
        <p:nvSpPr>
          <p:cNvPr id="501" name=""/>
          <p:cNvSpPr/>
          <p:nvPr/>
        </p:nvSpPr>
        <p:spPr>
          <a:xfrm>
            <a:off x="4255200" y="3545640"/>
            <a:ext cx="39240" cy="0"/>
          </a:xfrm>
          <a:prstGeom prst="line">
            <a:avLst/>
          </a:prstGeom>
          <a:ln w="10800">
            <a:solidFill>
              <a:srgbClr val="000000"/>
            </a:solidFill>
            <a:round/>
          </a:ln>
        </p:spPr>
        <p:style>
          <a:lnRef idx="0"/>
          <a:fillRef idx="0"/>
          <a:effectRef idx="0"/>
          <a:fontRef idx="minor"/>
        </p:style>
        <p:txBody>
          <a:bodyPr lIns="95400" rIns="95400" tIns="-50400" bIns="-50400" anchor="ctr">
            <a:noAutofit/>
          </a:bodyPr>
          <a:p>
            <a:endParaRPr b="0" lang="fr-FR" sz="1800" strike="noStrike" u="none">
              <a:solidFill>
                <a:srgbClr val="000000"/>
              </a:solidFill>
              <a:uFillTx/>
              <a:latin typeface="Arial"/>
            </a:endParaRPr>
          </a:p>
        </p:txBody>
      </p:sp>
      <p:sp>
        <p:nvSpPr>
          <p:cNvPr id="502" name=""/>
          <p:cNvSpPr/>
          <p:nvPr/>
        </p:nvSpPr>
        <p:spPr>
          <a:xfrm>
            <a:off x="4266720" y="3493800"/>
            <a:ext cx="0" cy="51840"/>
          </a:xfrm>
          <a:prstGeom prst="line">
            <a:avLst/>
          </a:prstGeom>
          <a:ln w="10800">
            <a:solidFill>
              <a:srgbClr val="000000"/>
            </a:solidFill>
            <a:round/>
          </a:ln>
        </p:spPr>
        <p:style>
          <a:lnRef idx="0"/>
          <a:fillRef idx="0"/>
          <a:effectRef idx="0"/>
          <a:fontRef idx="minor"/>
        </p:style>
        <p:txBody>
          <a:bodyPr lIns="95400" rIns="95400" tIns="1440" bIns="1440" anchor="ctr">
            <a:noAutofit/>
          </a:bodyPr>
          <a:p>
            <a:endParaRPr b="0" lang="fr-FR" sz="1800" strike="noStrike" u="none">
              <a:solidFill>
                <a:srgbClr val="000000"/>
              </a:solidFill>
              <a:uFillTx/>
              <a:latin typeface="Arial"/>
            </a:endParaRPr>
          </a:p>
        </p:txBody>
      </p:sp>
      <p:sp>
        <p:nvSpPr>
          <p:cNvPr id="503" name=""/>
          <p:cNvSpPr/>
          <p:nvPr/>
        </p:nvSpPr>
        <p:spPr>
          <a:xfrm>
            <a:off x="4197960" y="3487320"/>
            <a:ext cx="68760" cy="0"/>
          </a:xfrm>
          <a:prstGeom prst="line">
            <a:avLst/>
          </a:prstGeom>
          <a:ln w="10800">
            <a:solidFill>
              <a:srgbClr val="000000"/>
            </a:solidFill>
            <a:round/>
          </a:ln>
        </p:spPr>
        <p:style>
          <a:lnRef idx="0"/>
          <a:fillRef idx="0"/>
          <a:effectRef idx="0"/>
          <a:fontRef idx="minor"/>
        </p:style>
        <p:txBody>
          <a:bodyPr lIns="95400" rIns="95400" tIns="-50400" bIns="-50400" anchor="ctr">
            <a:noAutofit/>
          </a:bodyPr>
          <a:p>
            <a:endParaRPr b="0" lang="fr-FR" sz="1800" strike="noStrike" u="none">
              <a:solidFill>
                <a:srgbClr val="000000"/>
              </a:solidFill>
              <a:uFillTx/>
              <a:latin typeface="Arial"/>
            </a:endParaRPr>
          </a:p>
        </p:txBody>
      </p:sp>
      <p:sp>
        <p:nvSpPr>
          <p:cNvPr id="504" name=""/>
          <p:cNvSpPr/>
          <p:nvPr/>
        </p:nvSpPr>
        <p:spPr>
          <a:xfrm>
            <a:off x="4570200" y="3485880"/>
            <a:ext cx="2520" cy="165240"/>
          </a:xfrm>
          <a:prstGeom prst="line">
            <a:avLst/>
          </a:prstGeom>
          <a:ln w="10800">
            <a:solidFill>
              <a:srgbClr val="000000"/>
            </a:solidFill>
            <a:round/>
          </a:ln>
        </p:spPr>
        <p:style>
          <a:lnRef idx="0"/>
          <a:fillRef idx="0"/>
          <a:effectRef idx="0"/>
          <a:fontRef idx="minor"/>
        </p:style>
        <p:txBody>
          <a:bodyPr lIns="95400" rIns="95400" tIns="50400" bIns="50400" anchor="ctr">
            <a:noAutofit/>
          </a:bodyPr>
          <a:p>
            <a:endParaRPr b="0" lang="fr-FR" sz="1800" strike="noStrike" u="none">
              <a:solidFill>
                <a:srgbClr val="000000"/>
              </a:solidFill>
              <a:uFillTx/>
              <a:latin typeface="Arial"/>
            </a:endParaRPr>
          </a:p>
        </p:txBody>
      </p:sp>
      <p:sp>
        <p:nvSpPr>
          <p:cNvPr id="505" name=""/>
          <p:cNvSpPr/>
          <p:nvPr/>
        </p:nvSpPr>
        <p:spPr>
          <a:xfrm flipH="1">
            <a:off x="4570200" y="3645720"/>
            <a:ext cx="167760" cy="0"/>
          </a:xfrm>
          <a:prstGeom prst="line">
            <a:avLst/>
          </a:prstGeom>
          <a:ln w="10800">
            <a:solidFill>
              <a:srgbClr val="000000"/>
            </a:solidFill>
            <a:round/>
          </a:ln>
        </p:spPr>
        <p:style>
          <a:lnRef idx="0"/>
          <a:fillRef idx="0"/>
          <a:effectRef idx="0"/>
          <a:fontRef idx="minor"/>
        </p:style>
        <p:txBody>
          <a:bodyPr lIns="95400" rIns="95400" tIns="-50400" bIns="-50400" anchor="ctr">
            <a:noAutofit/>
          </a:bodyPr>
          <a:p>
            <a:endParaRPr b="0" lang="fr-FR" sz="1800" strike="noStrike" u="none">
              <a:solidFill>
                <a:srgbClr val="000000"/>
              </a:solidFill>
              <a:uFillTx/>
              <a:latin typeface="Arial"/>
            </a:endParaRPr>
          </a:p>
        </p:txBody>
      </p:sp>
      <p:sp>
        <p:nvSpPr>
          <p:cNvPr id="506" name=""/>
          <p:cNvSpPr/>
          <p:nvPr/>
        </p:nvSpPr>
        <p:spPr>
          <a:xfrm>
            <a:off x="4734000" y="3549240"/>
            <a:ext cx="0" cy="104400"/>
          </a:xfrm>
          <a:prstGeom prst="line">
            <a:avLst/>
          </a:prstGeom>
          <a:ln w="10800">
            <a:solidFill>
              <a:srgbClr val="000000"/>
            </a:solidFill>
            <a:round/>
          </a:ln>
        </p:spPr>
        <p:style>
          <a:lnRef idx="0"/>
          <a:fillRef idx="0"/>
          <a:effectRef idx="0"/>
          <a:fontRef idx="minor"/>
        </p:style>
        <p:txBody>
          <a:bodyPr lIns="95400" rIns="95400" tIns="50400" bIns="50400" anchor="ctr">
            <a:noAutofit/>
          </a:bodyPr>
          <a:p>
            <a:endParaRPr b="0" lang="fr-FR" sz="1800" strike="noStrike" u="none">
              <a:solidFill>
                <a:srgbClr val="000000"/>
              </a:solidFill>
              <a:uFillTx/>
              <a:latin typeface="Arial"/>
            </a:endParaRPr>
          </a:p>
        </p:txBody>
      </p:sp>
      <p:sp>
        <p:nvSpPr>
          <p:cNvPr id="507" name=""/>
          <p:cNvSpPr/>
          <p:nvPr/>
        </p:nvSpPr>
        <p:spPr>
          <a:xfrm>
            <a:off x="4704840" y="3502440"/>
            <a:ext cx="38160" cy="58320"/>
          </a:xfrm>
          <a:prstGeom prst="line">
            <a:avLst/>
          </a:prstGeom>
          <a:ln w="10800">
            <a:solidFill>
              <a:srgbClr val="000000"/>
            </a:solidFill>
            <a:round/>
          </a:ln>
        </p:spPr>
        <p:style>
          <a:lnRef idx="0"/>
          <a:fillRef idx="0"/>
          <a:effectRef idx="0"/>
          <a:fontRef idx="minor"/>
        </p:style>
        <p:txBody>
          <a:bodyPr lIns="95400" rIns="95400" tIns="7920" bIns="7920" anchor="ctr">
            <a:noAutofit/>
          </a:bodyPr>
          <a:p>
            <a:endParaRPr b="0" lang="fr-FR" sz="1800" strike="noStrike" u="none">
              <a:solidFill>
                <a:srgbClr val="000000"/>
              </a:solidFill>
              <a:uFillTx/>
              <a:latin typeface="Arial"/>
            </a:endParaRPr>
          </a:p>
        </p:txBody>
      </p:sp>
      <p:sp>
        <p:nvSpPr>
          <p:cNvPr id="508" name=""/>
          <p:cNvSpPr/>
          <p:nvPr/>
        </p:nvSpPr>
        <p:spPr>
          <a:xfrm flipV="1">
            <a:off x="4669200" y="3502440"/>
            <a:ext cx="35640" cy="41760"/>
          </a:xfrm>
          <a:prstGeom prst="line">
            <a:avLst/>
          </a:prstGeom>
          <a:ln w="10800">
            <a:solidFill>
              <a:srgbClr val="000000"/>
            </a:solidFill>
            <a:round/>
          </a:ln>
        </p:spPr>
        <p:style>
          <a:lnRef idx="0"/>
          <a:fillRef idx="0"/>
          <a:effectRef idx="0"/>
          <a:fontRef idx="minor"/>
        </p:style>
        <p:txBody>
          <a:bodyPr lIns="95400" rIns="95400" tIns="-8640" bIns="-8640" anchor="ctr">
            <a:noAutofit/>
          </a:bodyPr>
          <a:p>
            <a:endParaRPr b="0" lang="fr-FR" sz="1800" strike="noStrike" u="none">
              <a:solidFill>
                <a:srgbClr val="000000"/>
              </a:solidFill>
              <a:uFillTx/>
              <a:latin typeface="Arial"/>
            </a:endParaRPr>
          </a:p>
        </p:txBody>
      </p:sp>
      <p:sp>
        <p:nvSpPr>
          <p:cNvPr id="509" name=""/>
          <p:cNvSpPr/>
          <p:nvPr/>
        </p:nvSpPr>
        <p:spPr>
          <a:xfrm>
            <a:off x="4629960" y="3544200"/>
            <a:ext cx="39240" cy="0"/>
          </a:xfrm>
          <a:prstGeom prst="line">
            <a:avLst/>
          </a:prstGeom>
          <a:ln w="10800">
            <a:solidFill>
              <a:srgbClr val="000000"/>
            </a:solidFill>
            <a:round/>
          </a:ln>
        </p:spPr>
        <p:style>
          <a:lnRef idx="0"/>
          <a:fillRef idx="0"/>
          <a:effectRef idx="0"/>
          <a:fontRef idx="minor"/>
        </p:style>
        <p:txBody>
          <a:bodyPr lIns="95400" rIns="95400" tIns="-50400" bIns="-50400" anchor="ctr">
            <a:noAutofit/>
          </a:bodyPr>
          <a:p>
            <a:endParaRPr b="0" lang="fr-FR" sz="1800" strike="noStrike" u="none">
              <a:solidFill>
                <a:srgbClr val="000000"/>
              </a:solidFill>
              <a:uFillTx/>
              <a:latin typeface="Arial"/>
            </a:endParaRPr>
          </a:p>
        </p:txBody>
      </p:sp>
      <p:sp>
        <p:nvSpPr>
          <p:cNvPr id="510" name=""/>
          <p:cNvSpPr/>
          <p:nvPr/>
        </p:nvSpPr>
        <p:spPr>
          <a:xfrm>
            <a:off x="4641480" y="3492360"/>
            <a:ext cx="0" cy="51840"/>
          </a:xfrm>
          <a:prstGeom prst="line">
            <a:avLst/>
          </a:prstGeom>
          <a:ln w="10800">
            <a:solidFill>
              <a:srgbClr val="000000"/>
            </a:solidFill>
            <a:round/>
          </a:ln>
        </p:spPr>
        <p:style>
          <a:lnRef idx="0"/>
          <a:fillRef idx="0"/>
          <a:effectRef idx="0"/>
          <a:fontRef idx="minor"/>
        </p:style>
        <p:txBody>
          <a:bodyPr lIns="95400" rIns="95400" tIns="1440" bIns="1440" anchor="ctr">
            <a:noAutofit/>
          </a:bodyPr>
          <a:p>
            <a:endParaRPr b="0" lang="fr-FR" sz="1800" strike="noStrike" u="none">
              <a:solidFill>
                <a:srgbClr val="000000"/>
              </a:solidFill>
              <a:uFillTx/>
              <a:latin typeface="Arial"/>
            </a:endParaRPr>
          </a:p>
        </p:txBody>
      </p:sp>
      <p:sp>
        <p:nvSpPr>
          <p:cNvPr id="511" name=""/>
          <p:cNvSpPr/>
          <p:nvPr/>
        </p:nvSpPr>
        <p:spPr>
          <a:xfrm>
            <a:off x="4572720" y="3485880"/>
            <a:ext cx="68760" cy="0"/>
          </a:xfrm>
          <a:prstGeom prst="line">
            <a:avLst/>
          </a:prstGeom>
          <a:ln w="10800">
            <a:solidFill>
              <a:srgbClr val="000000"/>
            </a:solidFill>
            <a:round/>
          </a:ln>
        </p:spPr>
        <p:style>
          <a:lnRef idx="0"/>
          <a:fillRef idx="0"/>
          <a:effectRef idx="0"/>
          <a:fontRef idx="minor"/>
        </p:style>
        <p:txBody>
          <a:bodyPr lIns="95400" rIns="95400" tIns="-50400" bIns="-50400" anchor="ctr">
            <a:noAutofit/>
          </a:bodyPr>
          <a:p>
            <a:endParaRPr b="0" lang="fr-FR" sz="1800" strike="noStrike" u="none">
              <a:solidFill>
                <a:srgbClr val="000000"/>
              </a:solidFill>
              <a:uFillTx/>
              <a:latin typeface="Arial"/>
            </a:endParaRPr>
          </a:p>
        </p:txBody>
      </p:sp>
      <p:sp>
        <p:nvSpPr>
          <p:cNvPr id="512" name=""/>
          <p:cNvSpPr/>
          <p:nvPr/>
        </p:nvSpPr>
        <p:spPr>
          <a:xfrm>
            <a:off x="4946760" y="3484080"/>
            <a:ext cx="2520" cy="165240"/>
          </a:xfrm>
          <a:prstGeom prst="line">
            <a:avLst/>
          </a:prstGeom>
          <a:ln w="10800">
            <a:solidFill>
              <a:srgbClr val="000000"/>
            </a:solidFill>
            <a:round/>
          </a:ln>
        </p:spPr>
        <p:style>
          <a:lnRef idx="0"/>
          <a:fillRef idx="0"/>
          <a:effectRef idx="0"/>
          <a:fontRef idx="minor"/>
        </p:style>
        <p:txBody>
          <a:bodyPr lIns="95400" rIns="95400" tIns="50400" bIns="50400" anchor="ctr">
            <a:noAutofit/>
          </a:bodyPr>
          <a:p>
            <a:endParaRPr b="0" lang="fr-FR" sz="1800" strike="noStrike" u="none">
              <a:solidFill>
                <a:srgbClr val="000000"/>
              </a:solidFill>
              <a:uFillTx/>
              <a:latin typeface="Arial"/>
            </a:endParaRPr>
          </a:p>
        </p:txBody>
      </p:sp>
      <p:sp>
        <p:nvSpPr>
          <p:cNvPr id="513" name=""/>
          <p:cNvSpPr/>
          <p:nvPr/>
        </p:nvSpPr>
        <p:spPr>
          <a:xfrm flipH="1">
            <a:off x="4946760" y="3643920"/>
            <a:ext cx="167760" cy="0"/>
          </a:xfrm>
          <a:prstGeom prst="line">
            <a:avLst/>
          </a:prstGeom>
          <a:ln w="10800">
            <a:solidFill>
              <a:srgbClr val="000000"/>
            </a:solidFill>
            <a:round/>
          </a:ln>
        </p:spPr>
        <p:style>
          <a:lnRef idx="0"/>
          <a:fillRef idx="0"/>
          <a:effectRef idx="0"/>
          <a:fontRef idx="minor"/>
        </p:style>
        <p:txBody>
          <a:bodyPr lIns="95400" rIns="95400" tIns="-50400" bIns="-50400" anchor="ctr">
            <a:noAutofit/>
          </a:bodyPr>
          <a:p>
            <a:endParaRPr b="0" lang="fr-FR" sz="1800" strike="noStrike" u="none">
              <a:solidFill>
                <a:srgbClr val="000000"/>
              </a:solidFill>
              <a:uFillTx/>
              <a:latin typeface="Arial"/>
            </a:endParaRPr>
          </a:p>
        </p:txBody>
      </p:sp>
      <p:sp>
        <p:nvSpPr>
          <p:cNvPr id="514" name=""/>
          <p:cNvSpPr/>
          <p:nvPr/>
        </p:nvSpPr>
        <p:spPr>
          <a:xfrm>
            <a:off x="5110560" y="3547440"/>
            <a:ext cx="0" cy="104400"/>
          </a:xfrm>
          <a:prstGeom prst="line">
            <a:avLst/>
          </a:prstGeom>
          <a:ln w="10800">
            <a:solidFill>
              <a:srgbClr val="000000"/>
            </a:solidFill>
            <a:round/>
          </a:ln>
        </p:spPr>
        <p:style>
          <a:lnRef idx="0"/>
          <a:fillRef idx="0"/>
          <a:effectRef idx="0"/>
          <a:fontRef idx="minor"/>
        </p:style>
        <p:txBody>
          <a:bodyPr lIns="95400" rIns="95400" tIns="50400" bIns="50400" anchor="ctr">
            <a:noAutofit/>
          </a:bodyPr>
          <a:p>
            <a:endParaRPr b="0" lang="fr-FR" sz="1800" strike="noStrike" u="none">
              <a:solidFill>
                <a:srgbClr val="000000"/>
              </a:solidFill>
              <a:uFillTx/>
              <a:latin typeface="Arial"/>
            </a:endParaRPr>
          </a:p>
        </p:txBody>
      </p:sp>
      <p:sp>
        <p:nvSpPr>
          <p:cNvPr id="515" name=""/>
          <p:cNvSpPr/>
          <p:nvPr/>
        </p:nvSpPr>
        <p:spPr>
          <a:xfrm>
            <a:off x="5081400" y="3500640"/>
            <a:ext cx="38160" cy="58320"/>
          </a:xfrm>
          <a:prstGeom prst="line">
            <a:avLst/>
          </a:prstGeom>
          <a:ln w="10800">
            <a:solidFill>
              <a:srgbClr val="000000"/>
            </a:solidFill>
            <a:round/>
          </a:ln>
        </p:spPr>
        <p:style>
          <a:lnRef idx="0"/>
          <a:fillRef idx="0"/>
          <a:effectRef idx="0"/>
          <a:fontRef idx="minor"/>
        </p:style>
        <p:txBody>
          <a:bodyPr lIns="95400" rIns="95400" tIns="7920" bIns="7920" anchor="ctr">
            <a:noAutofit/>
          </a:bodyPr>
          <a:p>
            <a:endParaRPr b="0" lang="fr-FR" sz="1800" strike="noStrike" u="none">
              <a:solidFill>
                <a:srgbClr val="000000"/>
              </a:solidFill>
              <a:uFillTx/>
              <a:latin typeface="Arial"/>
            </a:endParaRPr>
          </a:p>
        </p:txBody>
      </p:sp>
      <p:sp>
        <p:nvSpPr>
          <p:cNvPr id="516" name=""/>
          <p:cNvSpPr/>
          <p:nvPr/>
        </p:nvSpPr>
        <p:spPr>
          <a:xfrm flipV="1">
            <a:off x="5045760" y="3500640"/>
            <a:ext cx="35640" cy="41760"/>
          </a:xfrm>
          <a:prstGeom prst="line">
            <a:avLst/>
          </a:prstGeom>
          <a:ln w="10800">
            <a:solidFill>
              <a:srgbClr val="000000"/>
            </a:solidFill>
            <a:round/>
          </a:ln>
        </p:spPr>
        <p:style>
          <a:lnRef idx="0"/>
          <a:fillRef idx="0"/>
          <a:effectRef idx="0"/>
          <a:fontRef idx="minor"/>
        </p:style>
        <p:txBody>
          <a:bodyPr lIns="95400" rIns="95400" tIns="-8640" bIns="-8640" anchor="ctr">
            <a:noAutofit/>
          </a:bodyPr>
          <a:p>
            <a:endParaRPr b="0" lang="fr-FR" sz="1800" strike="noStrike" u="none">
              <a:solidFill>
                <a:srgbClr val="000000"/>
              </a:solidFill>
              <a:uFillTx/>
              <a:latin typeface="Arial"/>
            </a:endParaRPr>
          </a:p>
        </p:txBody>
      </p:sp>
      <p:sp>
        <p:nvSpPr>
          <p:cNvPr id="517" name=""/>
          <p:cNvSpPr/>
          <p:nvPr/>
        </p:nvSpPr>
        <p:spPr>
          <a:xfrm>
            <a:off x="5006520" y="3542400"/>
            <a:ext cx="39240" cy="0"/>
          </a:xfrm>
          <a:prstGeom prst="line">
            <a:avLst/>
          </a:prstGeom>
          <a:ln w="10800">
            <a:solidFill>
              <a:srgbClr val="000000"/>
            </a:solidFill>
            <a:round/>
          </a:ln>
        </p:spPr>
        <p:style>
          <a:lnRef idx="0"/>
          <a:fillRef idx="0"/>
          <a:effectRef idx="0"/>
          <a:fontRef idx="minor"/>
        </p:style>
        <p:txBody>
          <a:bodyPr lIns="95400" rIns="95400" tIns="-50400" bIns="-50400" anchor="ctr">
            <a:noAutofit/>
          </a:bodyPr>
          <a:p>
            <a:endParaRPr b="0" lang="fr-FR" sz="1800" strike="noStrike" u="none">
              <a:solidFill>
                <a:srgbClr val="000000"/>
              </a:solidFill>
              <a:uFillTx/>
              <a:latin typeface="Arial"/>
            </a:endParaRPr>
          </a:p>
        </p:txBody>
      </p:sp>
      <p:sp>
        <p:nvSpPr>
          <p:cNvPr id="518" name=""/>
          <p:cNvSpPr/>
          <p:nvPr/>
        </p:nvSpPr>
        <p:spPr>
          <a:xfrm>
            <a:off x="5018040" y="3490560"/>
            <a:ext cx="0" cy="51840"/>
          </a:xfrm>
          <a:prstGeom prst="line">
            <a:avLst/>
          </a:prstGeom>
          <a:ln w="10800">
            <a:solidFill>
              <a:srgbClr val="000000"/>
            </a:solidFill>
            <a:round/>
          </a:ln>
        </p:spPr>
        <p:style>
          <a:lnRef idx="0"/>
          <a:fillRef idx="0"/>
          <a:effectRef idx="0"/>
          <a:fontRef idx="minor"/>
        </p:style>
        <p:txBody>
          <a:bodyPr lIns="95400" rIns="95400" tIns="1440" bIns="1440" anchor="ctr">
            <a:noAutofit/>
          </a:bodyPr>
          <a:p>
            <a:endParaRPr b="0" lang="fr-FR" sz="1800" strike="noStrike" u="none">
              <a:solidFill>
                <a:srgbClr val="000000"/>
              </a:solidFill>
              <a:uFillTx/>
              <a:latin typeface="Arial"/>
            </a:endParaRPr>
          </a:p>
        </p:txBody>
      </p:sp>
      <p:sp>
        <p:nvSpPr>
          <p:cNvPr id="519" name=""/>
          <p:cNvSpPr/>
          <p:nvPr/>
        </p:nvSpPr>
        <p:spPr>
          <a:xfrm>
            <a:off x="4949280" y="3484080"/>
            <a:ext cx="68760" cy="0"/>
          </a:xfrm>
          <a:prstGeom prst="line">
            <a:avLst/>
          </a:prstGeom>
          <a:ln w="10800">
            <a:solidFill>
              <a:srgbClr val="000000"/>
            </a:solidFill>
            <a:round/>
          </a:ln>
        </p:spPr>
        <p:style>
          <a:lnRef idx="0"/>
          <a:fillRef idx="0"/>
          <a:effectRef idx="0"/>
          <a:fontRef idx="minor"/>
        </p:style>
        <p:txBody>
          <a:bodyPr lIns="95400" rIns="95400" tIns="-50400" bIns="-50400" anchor="ctr">
            <a:noAutofit/>
          </a:bodyPr>
          <a:p>
            <a:endParaRPr b="0" lang="fr-FR" sz="1800" strike="noStrike" u="none">
              <a:solidFill>
                <a:srgbClr val="000000"/>
              </a:solidFill>
              <a:uFillTx/>
              <a:latin typeface="Arial"/>
            </a:endParaRPr>
          </a:p>
        </p:txBody>
      </p:sp>
      <p:sp>
        <p:nvSpPr>
          <p:cNvPr id="520" name=""/>
          <p:cNvSpPr/>
          <p:nvPr/>
        </p:nvSpPr>
        <p:spPr>
          <a:xfrm flipV="1">
            <a:off x="4570560" y="3288960"/>
            <a:ext cx="0" cy="138240"/>
          </a:xfrm>
          <a:prstGeom prst="line">
            <a:avLst/>
          </a:prstGeom>
          <a:ln w="10800">
            <a:solidFill>
              <a:srgbClr val="000000"/>
            </a:solidFill>
            <a:round/>
          </a:ln>
        </p:spPr>
        <p:style>
          <a:lnRef idx="0"/>
          <a:fillRef idx="0"/>
          <a:effectRef idx="0"/>
          <a:fontRef idx="minor"/>
        </p:style>
        <p:txBody>
          <a:bodyPr lIns="95400" rIns="95400" tIns="50400" bIns="50400" anchor="ctr">
            <a:noAutofit/>
          </a:bodyPr>
          <a:p>
            <a:endParaRPr b="0" lang="fr-FR" sz="1800" strike="noStrike" u="none">
              <a:solidFill>
                <a:srgbClr val="000000"/>
              </a:solidFill>
              <a:uFillTx/>
              <a:latin typeface="Arial"/>
            </a:endParaRPr>
          </a:p>
        </p:txBody>
      </p:sp>
      <p:sp>
        <p:nvSpPr>
          <p:cNvPr id="521" name=""/>
          <p:cNvSpPr/>
          <p:nvPr/>
        </p:nvSpPr>
        <p:spPr>
          <a:xfrm flipH="1">
            <a:off x="4570560" y="3250800"/>
            <a:ext cx="23400" cy="52200"/>
          </a:xfrm>
          <a:prstGeom prst="line">
            <a:avLst/>
          </a:prstGeom>
          <a:ln w="10800">
            <a:solidFill>
              <a:srgbClr val="000000"/>
            </a:solidFill>
            <a:round/>
          </a:ln>
        </p:spPr>
        <p:style>
          <a:lnRef idx="0"/>
          <a:fillRef idx="0"/>
          <a:effectRef idx="0"/>
          <a:fontRef idx="minor"/>
        </p:style>
        <p:txBody>
          <a:bodyPr lIns="95400" rIns="95400" tIns="1800" bIns="1800" anchor="ctr">
            <a:noAutofit/>
          </a:bodyPr>
          <a:p>
            <a:endParaRPr b="0" lang="fr-FR" sz="1800" strike="noStrike" u="none">
              <a:solidFill>
                <a:srgbClr val="000000"/>
              </a:solidFill>
              <a:uFillTx/>
              <a:latin typeface="Arial"/>
            </a:endParaRPr>
          </a:p>
        </p:txBody>
      </p:sp>
      <p:sp>
        <p:nvSpPr>
          <p:cNvPr id="522" name=""/>
          <p:cNvSpPr/>
          <p:nvPr/>
        </p:nvSpPr>
        <p:spPr>
          <a:xfrm flipH="1">
            <a:off x="4593960" y="3250800"/>
            <a:ext cx="118080" cy="0"/>
          </a:xfrm>
          <a:prstGeom prst="line">
            <a:avLst/>
          </a:prstGeom>
          <a:ln w="10800">
            <a:solidFill>
              <a:srgbClr val="000000"/>
            </a:solidFill>
            <a:round/>
          </a:ln>
        </p:spPr>
        <p:style>
          <a:lnRef idx="0"/>
          <a:fillRef idx="0"/>
          <a:effectRef idx="0"/>
          <a:fontRef idx="minor"/>
        </p:style>
        <p:txBody>
          <a:bodyPr lIns="95400" rIns="95400" tIns="-50400" bIns="-50400" anchor="ctr">
            <a:noAutofit/>
          </a:bodyPr>
          <a:p>
            <a:endParaRPr b="0" lang="fr-FR" sz="1800" strike="noStrike" u="none">
              <a:solidFill>
                <a:srgbClr val="000000"/>
              </a:solidFill>
              <a:uFillTx/>
              <a:latin typeface="Arial"/>
            </a:endParaRPr>
          </a:p>
        </p:txBody>
      </p:sp>
      <p:sp>
        <p:nvSpPr>
          <p:cNvPr id="523" name=""/>
          <p:cNvSpPr/>
          <p:nvPr/>
        </p:nvSpPr>
        <p:spPr>
          <a:xfrm flipH="1" flipV="1">
            <a:off x="4712040" y="3250800"/>
            <a:ext cx="32760" cy="46080"/>
          </a:xfrm>
          <a:prstGeom prst="line">
            <a:avLst/>
          </a:prstGeom>
          <a:ln w="10800">
            <a:solidFill>
              <a:srgbClr val="000000"/>
            </a:solidFill>
            <a:round/>
          </a:ln>
        </p:spPr>
        <p:style>
          <a:lnRef idx="0"/>
          <a:fillRef idx="0"/>
          <a:effectRef idx="0"/>
          <a:fontRef idx="minor"/>
        </p:style>
        <p:txBody>
          <a:bodyPr lIns="95400" rIns="95400" tIns="-4320" bIns="-4320" anchor="ctr">
            <a:noAutofit/>
          </a:bodyPr>
          <a:p>
            <a:endParaRPr b="0" lang="fr-FR" sz="1800" strike="noStrike" u="none">
              <a:solidFill>
                <a:srgbClr val="000000"/>
              </a:solidFill>
              <a:uFillTx/>
              <a:latin typeface="Arial"/>
            </a:endParaRPr>
          </a:p>
        </p:txBody>
      </p:sp>
      <p:sp>
        <p:nvSpPr>
          <p:cNvPr id="524" name=""/>
          <p:cNvSpPr/>
          <p:nvPr/>
        </p:nvSpPr>
        <p:spPr>
          <a:xfrm flipV="1">
            <a:off x="4743360" y="3296880"/>
            <a:ext cx="0" cy="127440"/>
          </a:xfrm>
          <a:prstGeom prst="line">
            <a:avLst/>
          </a:prstGeom>
          <a:ln w="10800">
            <a:solidFill>
              <a:srgbClr val="000000"/>
            </a:solidFill>
            <a:round/>
          </a:ln>
        </p:spPr>
        <p:style>
          <a:lnRef idx="0"/>
          <a:fillRef idx="0"/>
          <a:effectRef idx="0"/>
          <a:fontRef idx="minor"/>
        </p:style>
        <p:txBody>
          <a:bodyPr lIns="95400" rIns="95400" tIns="50400" bIns="50400" anchor="ctr">
            <a:noAutofit/>
          </a:bodyPr>
          <a:p>
            <a:endParaRPr b="0" lang="fr-FR" sz="1800" strike="noStrike" u="none">
              <a:solidFill>
                <a:srgbClr val="000000"/>
              </a:solidFill>
              <a:uFillTx/>
              <a:latin typeface="Arial"/>
            </a:endParaRPr>
          </a:p>
        </p:txBody>
      </p:sp>
      <p:sp>
        <p:nvSpPr>
          <p:cNvPr id="525" name=""/>
          <p:cNvSpPr/>
          <p:nvPr/>
        </p:nvSpPr>
        <p:spPr>
          <a:xfrm>
            <a:off x="4570560" y="3427200"/>
            <a:ext cx="172800" cy="0"/>
          </a:xfrm>
          <a:prstGeom prst="line">
            <a:avLst/>
          </a:prstGeom>
          <a:ln w="10800">
            <a:solidFill>
              <a:srgbClr val="000000"/>
            </a:solidFill>
            <a:round/>
          </a:ln>
        </p:spPr>
        <p:style>
          <a:lnRef idx="0"/>
          <a:fillRef idx="0"/>
          <a:effectRef idx="0"/>
          <a:fontRef idx="minor"/>
        </p:style>
        <p:txBody>
          <a:bodyPr lIns="95400" rIns="95400" tIns="-50400" bIns="-50400" anchor="ctr">
            <a:noAutofit/>
          </a:bodyPr>
          <a:p>
            <a:endParaRPr b="0" lang="fr-FR" sz="1800" strike="noStrike" u="none">
              <a:solidFill>
                <a:srgbClr val="000000"/>
              </a:solidFill>
              <a:uFillTx/>
              <a:latin typeface="Arial"/>
            </a:endParaRPr>
          </a:p>
        </p:txBody>
      </p:sp>
      <p:sp>
        <p:nvSpPr>
          <p:cNvPr id="526" name=""/>
          <p:cNvSpPr/>
          <p:nvPr/>
        </p:nvSpPr>
        <p:spPr>
          <a:xfrm flipV="1">
            <a:off x="4949640" y="3304440"/>
            <a:ext cx="0" cy="138240"/>
          </a:xfrm>
          <a:prstGeom prst="line">
            <a:avLst/>
          </a:prstGeom>
          <a:ln w="10800">
            <a:solidFill>
              <a:srgbClr val="000000"/>
            </a:solidFill>
            <a:round/>
          </a:ln>
        </p:spPr>
        <p:style>
          <a:lnRef idx="0"/>
          <a:fillRef idx="0"/>
          <a:effectRef idx="0"/>
          <a:fontRef idx="minor"/>
        </p:style>
        <p:txBody>
          <a:bodyPr lIns="95400" rIns="95400" tIns="50400" bIns="50400" anchor="ctr">
            <a:noAutofit/>
          </a:bodyPr>
          <a:p>
            <a:endParaRPr b="0" lang="fr-FR" sz="1800" strike="noStrike" u="none">
              <a:solidFill>
                <a:srgbClr val="000000"/>
              </a:solidFill>
              <a:uFillTx/>
              <a:latin typeface="Arial"/>
            </a:endParaRPr>
          </a:p>
        </p:txBody>
      </p:sp>
      <p:sp>
        <p:nvSpPr>
          <p:cNvPr id="527" name=""/>
          <p:cNvSpPr/>
          <p:nvPr/>
        </p:nvSpPr>
        <p:spPr>
          <a:xfrm flipH="1">
            <a:off x="4949640" y="3266280"/>
            <a:ext cx="23400" cy="52200"/>
          </a:xfrm>
          <a:prstGeom prst="line">
            <a:avLst/>
          </a:prstGeom>
          <a:ln w="10800">
            <a:solidFill>
              <a:srgbClr val="000000"/>
            </a:solidFill>
            <a:round/>
          </a:ln>
        </p:spPr>
        <p:style>
          <a:lnRef idx="0"/>
          <a:fillRef idx="0"/>
          <a:effectRef idx="0"/>
          <a:fontRef idx="minor"/>
        </p:style>
        <p:txBody>
          <a:bodyPr lIns="95400" rIns="95400" tIns="1800" bIns="1800" anchor="ctr">
            <a:noAutofit/>
          </a:bodyPr>
          <a:p>
            <a:endParaRPr b="0" lang="fr-FR" sz="1800" strike="noStrike" u="none">
              <a:solidFill>
                <a:srgbClr val="000000"/>
              </a:solidFill>
              <a:uFillTx/>
              <a:latin typeface="Arial"/>
            </a:endParaRPr>
          </a:p>
        </p:txBody>
      </p:sp>
      <p:sp>
        <p:nvSpPr>
          <p:cNvPr id="528" name=""/>
          <p:cNvSpPr/>
          <p:nvPr/>
        </p:nvSpPr>
        <p:spPr>
          <a:xfrm flipH="1">
            <a:off x="4973040" y="3266280"/>
            <a:ext cx="118080" cy="0"/>
          </a:xfrm>
          <a:prstGeom prst="line">
            <a:avLst/>
          </a:prstGeom>
          <a:ln w="10800">
            <a:solidFill>
              <a:srgbClr val="000000"/>
            </a:solidFill>
            <a:round/>
          </a:ln>
        </p:spPr>
        <p:style>
          <a:lnRef idx="0"/>
          <a:fillRef idx="0"/>
          <a:effectRef idx="0"/>
          <a:fontRef idx="minor"/>
        </p:style>
        <p:txBody>
          <a:bodyPr lIns="95400" rIns="95400" tIns="-50400" bIns="-50400" anchor="ctr">
            <a:noAutofit/>
          </a:bodyPr>
          <a:p>
            <a:endParaRPr b="0" lang="fr-FR" sz="1800" strike="noStrike" u="none">
              <a:solidFill>
                <a:srgbClr val="000000"/>
              </a:solidFill>
              <a:uFillTx/>
              <a:latin typeface="Arial"/>
            </a:endParaRPr>
          </a:p>
        </p:txBody>
      </p:sp>
      <p:sp>
        <p:nvSpPr>
          <p:cNvPr id="529" name=""/>
          <p:cNvSpPr/>
          <p:nvPr/>
        </p:nvSpPr>
        <p:spPr>
          <a:xfrm flipH="1" flipV="1">
            <a:off x="5091120" y="3266280"/>
            <a:ext cx="32760" cy="46080"/>
          </a:xfrm>
          <a:prstGeom prst="line">
            <a:avLst/>
          </a:prstGeom>
          <a:ln w="10800">
            <a:solidFill>
              <a:srgbClr val="000000"/>
            </a:solidFill>
            <a:round/>
          </a:ln>
        </p:spPr>
        <p:style>
          <a:lnRef idx="0"/>
          <a:fillRef idx="0"/>
          <a:effectRef idx="0"/>
          <a:fontRef idx="minor"/>
        </p:style>
        <p:txBody>
          <a:bodyPr lIns="95400" rIns="95400" tIns="-4320" bIns="-4320" anchor="ctr">
            <a:noAutofit/>
          </a:bodyPr>
          <a:p>
            <a:endParaRPr b="0" lang="fr-FR" sz="1800" strike="noStrike" u="none">
              <a:solidFill>
                <a:srgbClr val="000000"/>
              </a:solidFill>
              <a:uFillTx/>
              <a:latin typeface="Arial"/>
            </a:endParaRPr>
          </a:p>
        </p:txBody>
      </p:sp>
      <p:sp>
        <p:nvSpPr>
          <p:cNvPr id="530" name=""/>
          <p:cNvSpPr/>
          <p:nvPr/>
        </p:nvSpPr>
        <p:spPr>
          <a:xfrm flipV="1">
            <a:off x="5122440" y="3312360"/>
            <a:ext cx="0" cy="127440"/>
          </a:xfrm>
          <a:prstGeom prst="line">
            <a:avLst/>
          </a:prstGeom>
          <a:ln w="10800">
            <a:solidFill>
              <a:srgbClr val="000000"/>
            </a:solidFill>
            <a:round/>
          </a:ln>
        </p:spPr>
        <p:style>
          <a:lnRef idx="0"/>
          <a:fillRef idx="0"/>
          <a:effectRef idx="0"/>
          <a:fontRef idx="minor"/>
        </p:style>
        <p:txBody>
          <a:bodyPr lIns="95400" rIns="95400" tIns="50400" bIns="50400" anchor="ctr">
            <a:noAutofit/>
          </a:bodyPr>
          <a:p>
            <a:endParaRPr b="0" lang="fr-FR" sz="1800" strike="noStrike" u="none">
              <a:solidFill>
                <a:srgbClr val="000000"/>
              </a:solidFill>
              <a:uFillTx/>
              <a:latin typeface="Arial"/>
            </a:endParaRPr>
          </a:p>
        </p:txBody>
      </p:sp>
      <p:sp>
        <p:nvSpPr>
          <p:cNvPr id="531" name=""/>
          <p:cNvSpPr/>
          <p:nvPr/>
        </p:nvSpPr>
        <p:spPr>
          <a:xfrm>
            <a:off x="4949640" y="3442680"/>
            <a:ext cx="172800" cy="0"/>
          </a:xfrm>
          <a:prstGeom prst="line">
            <a:avLst/>
          </a:prstGeom>
          <a:ln w="10800">
            <a:solidFill>
              <a:srgbClr val="000000"/>
            </a:solidFill>
            <a:round/>
          </a:ln>
        </p:spPr>
        <p:style>
          <a:lnRef idx="0"/>
          <a:fillRef idx="0"/>
          <a:effectRef idx="0"/>
          <a:fontRef idx="minor"/>
        </p:style>
        <p:txBody>
          <a:bodyPr lIns="95400" rIns="95400" tIns="-50400" bIns="-50400" anchor="ctr">
            <a:noAutofit/>
          </a:bodyPr>
          <a:p>
            <a:endParaRPr b="0" lang="fr-FR" sz="1800" strike="noStrike" u="none">
              <a:solidFill>
                <a:srgbClr val="000000"/>
              </a:solidFill>
              <a:uFillTx/>
              <a:latin typeface="Arial"/>
            </a:endParaRPr>
          </a:p>
        </p:txBody>
      </p:sp>
      <p:sp>
        <p:nvSpPr>
          <p:cNvPr id="532" name=""/>
          <p:cNvSpPr/>
          <p:nvPr/>
        </p:nvSpPr>
        <p:spPr>
          <a:xfrm flipV="1">
            <a:off x="5323680" y="3288960"/>
            <a:ext cx="0" cy="138240"/>
          </a:xfrm>
          <a:prstGeom prst="line">
            <a:avLst/>
          </a:prstGeom>
          <a:ln w="10800">
            <a:solidFill>
              <a:srgbClr val="000000"/>
            </a:solidFill>
            <a:round/>
          </a:ln>
        </p:spPr>
        <p:style>
          <a:lnRef idx="0"/>
          <a:fillRef idx="0"/>
          <a:effectRef idx="0"/>
          <a:fontRef idx="minor"/>
        </p:style>
        <p:txBody>
          <a:bodyPr lIns="95400" rIns="95400" tIns="50400" bIns="50400" anchor="ctr">
            <a:noAutofit/>
          </a:bodyPr>
          <a:p>
            <a:endParaRPr b="0" lang="fr-FR" sz="1800" strike="noStrike" u="none">
              <a:solidFill>
                <a:srgbClr val="000000"/>
              </a:solidFill>
              <a:uFillTx/>
              <a:latin typeface="Arial"/>
            </a:endParaRPr>
          </a:p>
        </p:txBody>
      </p:sp>
      <p:sp>
        <p:nvSpPr>
          <p:cNvPr id="533" name=""/>
          <p:cNvSpPr/>
          <p:nvPr/>
        </p:nvSpPr>
        <p:spPr>
          <a:xfrm flipH="1">
            <a:off x="5323680" y="3250800"/>
            <a:ext cx="23400" cy="52200"/>
          </a:xfrm>
          <a:prstGeom prst="line">
            <a:avLst/>
          </a:prstGeom>
          <a:ln w="10800">
            <a:solidFill>
              <a:srgbClr val="000000"/>
            </a:solidFill>
            <a:round/>
          </a:ln>
        </p:spPr>
        <p:style>
          <a:lnRef idx="0"/>
          <a:fillRef idx="0"/>
          <a:effectRef idx="0"/>
          <a:fontRef idx="minor"/>
        </p:style>
        <p:txBody>
          <a:bodyPr lIns="95400" rIns="95400" tIns="1800" bIns="1800" anchor="ctr">
            <a:noAutofit/>
          </a:bodyPr>
          <a:p>
            <a:endParaRPr b="0" lang="fr-FR" sz="1800" strike="noStrike" u="none">
              <a:solidFill>
                <a:srgbClr val="000000"/>
              </a:solidFill>
              <a:uFillTx/>
              <a:latin typeface="Arial"/>
            </a:endParaRPr>
          </a:p>
        </p:txBody>
      </p:sp>
      <p:sp>
        <p:nvSpPr>
          <p:cNvPr id="534" name=""/>
          <p:cNvSpPr/>
          <p:nvPr/>
        </p:nvSpPr>
        <p:spPr>
          <a:xfrm flipH="1">
            <a:off x="5347080" y="3250800"/>
            <a:ext cx="118080" cy="0"/>
          </a:xfrm>
          <a:prstGeom prst="line">
            <a:avLst/>
          </a:prstGeom>
          <a:ln w="10800">
            <a:solidFill>
              <a:srgbClr val="000000"/>
            </a:solidFill>
            <a:round/>
          </a:ln>
        </p:spPr>
        <p:style>
          <a:lnRef idx="0"/>
          <a:fillRef idx="0"/>
          <a:effectRef idx="0"/>
          <a:fontRef idx="minor"/>
        </p:style>
        <p:txBody>
          <a:bodyPr lIns="95400" rIns="95400" tIns="-50400" bIns="-50400" anchor="ctr">
            <a:noAutofit/>
          </a:bodyPr>
          <a:p>
            <a:endParaRPr b="0" lang="fr-FR" sz="1800" strike="noStrike" u="none">
              <a:solidFill>
                <a:srgbClr val="000000"/>
              </a:solidFill>
              <a:uFillTx/>
              <a:latin typeface="Arial"/>
            </a:endParaRPr>
          </a:p>
        </p:txBody>
      </p:sp>
      <p:sp>
        <p:nvSpPr>
          <p:cNvPr id="535" name=""/>
          <p:cNvSpPr/>
          <p:nvPr/>
        </p:nvSpPr>
        <p:spPr>
          <a:xfrm flipH="1" flipV="1">
            <a:off x="5465160" y="3250800"/>
            <a:ext cx="32760" cy="46080"/>
          </a:xfrm>
          <a:prstGeom prst="line">
            <a:avLst/>
          </a:prstGeom>
          <a:ln w="10800">
            <a:solidFill>
              <a:srgbClr val="000000"/>
            </a:solidFill>
            <a:round/>
          </a:ln>
        </p:spPr>
        <p:style>
          <a:lnRef idx="0"/>
          <a:fillRef idx="0"/>
          <a:effectRef idx="0"/>
          <a:fontRef idx="minor"/>
        </p:style>
        <p:txBody>
          <a:bodyPr lIns="95400" rIns="95400" tIns="-4320" bIns="-4320" anchor="ctr">
            <a:noAutofit/>
          </a:bodyPr>
          <a:p>
            <a:endParaRPr b="0" lang="fr-FR" sz="1800" strike="noStrike" u="none">
              <a:solidFill>
                <a:srgbClr val="000000"/>
              </a:solidFill>
              <a:uFillTx/>
              <a:latin typeface="Arial"/>
            </a:endParaRPr>
          </a:p>
        </p:txBody>
      </p:sp>
      <p:sp>
        <p:nvSpPr>
          <p:cNvPr id="536" name=""/>
          <p:cNvSpPr/>
          <p:nvPr/>
        </p:nvSpPr>
        <p:spPr>
          <a:xfrm flipV="1">
            <a:off x="5496480" y="3296880"/>
            <a:ext cx="0" cy="127440"/>
          </a:xfrm>
          <a:prstGeom prst="line">
            <a:avLst/>
          </a:prstGeom>
          <a:ln w="10800">
            <a:solidFill>
              <a:srgbClr val="000000"/>
            </a:solidFill>
            <a:round/>
          </a:ln>
        </p:spPr>
        <p:style>
          <a:lnRef idx="0"/>
          <a:fillRef idx="0"/>
          <a:effectRef idx="0"/>
          <a:fontRef idx="minor"/>
        </p:style>
        <p:txBody>
          <a:bodyPr lIns="95400" rIns="95400" tIns="50400" bIns="50400" anchor="ctr">
            <a:noAutofit/>
          </a:bodyPr>
          <a:p>
            <a:endParaRPr b="0" lang="fr-FR" sz="1800" strike="noStrike" u="none">
              <a:solidFill>
                <a:srgbClr val="000000"/>
              </a:solidFill>
              <a:uFillTx/>
              <a:latin typeface="Arial"/>
            </a:endParaRPr>
          </a:p>
        </p:txBody>
      </p:sp>
      <p:sp>
        <p:nvSpPr>
          <p:cNvPr id="537" name=""/>
          <p:cNvSpPr/>
          <p:nvPr/>
        </p:nvSpPr>
        <p:spPr>
          <a:xfrm>
            <a:off x="5323680" y="3427200"/>
            <a:ext cx="172800" cy="0"/>
          </a:xfrm>
          <a:prstGeom prst="line">
            <a:avLst/>
          </a:prstGeom>
          <a:ln w="10800">
            <a:solidFill>
              <a:srgbClr val="000000"/>
            </a:solidFill>
            <a:round/>
          </a:ln>
        </p:spPr>
        <p:style>
          <a:lnRef idx="0"/>
          <a:fillRef idx="0"/>
          <a:effectRef idx="0"/>
          <a:fontRef idx="minor"/>
        </p:style>
        <p:txBody>
          <a:bodyPr lIns="95400" rIns="95400" tIns="-50400" bIns="-50400" anchor="ctr">
            <a:noAutofit/>
          </a:bodyPr>
          <a:p>
            <a:endParaRPr b="0" lang="fr-FR" sz="1800" strike="noStrike" u="none">
              <a:solidFill>
                <a:srgbClr val="000000"/>
              </a:solidFill>
              <a:uFillTx/>
              <a:latin typeface="Arial"/>
            </a:endParaRPr>
          </a:p>
        </p:txBody>
      </p:sp>
      <p:sp>
        <p:nvSpPr>
          <p:cNvPr id="538" name=""/>
          <p:cNvSpPr/>
          <p:nvPr/>
        </p:nvSpPr>
        <p:spPr>
          <a:xfrm flipV="1">
            <a:off x="5706360" y="3288960"/>
            <a:ext cx="0" cy="138240"/>
          </a:xfrm>
          <a:prstGeom prst="line">
            <a:avLst/>
          </a:prstGeom>
          <a:ln w="10800">
            <a:solidFill>
              <a:srgbClr val="000000"/>
            </a:solidFill>
            <a:round/>
          </a:ln>
        </p:spPr>
        <p:style>
          <a:lnRef idx="0"/>
          <a:fillRef idx="0"/>
          <a:effectRef idx="0"/>
          <a:fontRef idx="minor"/>
        </p:style>
        <p:txBody>
          <a:bodyPr lIns="95400" rIns="95400" tIns="50400" bIns="50400" anchor="ctr">
            <a:noAutofit/>
          </a:bodyPr>
          <a:p>
            <a:endParaRPr b="0" lang="fr-FR" sz="1800" strike="noStrike" u="none">
              <a:solidFill>
                <a:srgbClr val="000000"/>
              </a:solidFill>
              <a:uFillTx/>
              <a:latin typeface="Arial"/>
            </a:endParaRPr>
          </a:p>
        </p:txBody>
      </p:sp>
      <p:sp>
        <p:nvSpPr>
          <p:cNvPr id="539" name=""/>
          <p:cNvSpPr/>
          <p:nvPr/>
        </p:nvSpPr>
        <p:spPr>
          <a:xfrm flipH="1">
            <a:off x="5706360" y="3250800"/>
            <a:ext cx="23400" cy="52200"/>
          </a:xfrm>
          <a:prstGeom prst="line">
            <a:avLst/>
          </a:prstGeom>
          <a:ln w="10800">
            <a:solidFill>
              <a:srgbClr val="000000"/>
            </a:solidFill>
            <a:round/>
          </a:ln>
        </p:spPr>
        <p:style>
          <a:lnRef idx="0"/>
          <a:fillRef idx="0"/>
          <a:effectRef idx="0"/>
          <a:fontRef idx="minor"/>
        </p:style>
        <p:txBody>
          <a:bodyPr lIns="95400" rIns="95400" tIns="1800" bIns="1800" anchor="ctr">
            <a:noAutofit/>
          </a:bodyPr>
          <a:p>
            <a:endParaRPr b="0" lang="fr-FR" sz="1800" strike="noStrike" u="none">
              <a:solidFill>
                <a:srgbClr val="000000"/>
              </a:solidFill>
              <a:uFillTx/>
              <a:latin typeface="Arial"/>
            </a:endParaRPr>
          </a:p>
        </p:txBody>
      </p:sp>
      <p:sp>
        <p:nvSpPr>
          <p:cNvPr id="540" name=""/>
          <p:cNvSpPr/>
          <p:nvPr/>
        </p:nvSpPr>
        <p:spPr>
          <a:xfrm flipH="1">
            <a:off x="5729760" y="3250800"/>
            <a:ext cx="118080" cy="0"/>
          </a:xfrm>
          <a:prstGeom prst="line">
            <a:avLst/>
          </a:prstGeom>
          <a:ln w="10800">
            <a:solidFill>
              <a:srgbClr val="000000"/>
            </a:solidFill>
            <a:round/>
          </a:ln>
        </p:spPr>
        <p:style>
          <a:lnRef idx="0"/>
          <a:fillRef idx="0"/>
          <a:effectRef idx="0"/>
          <a:fontRef idx="minor"/>
        </p:style>
        <p:txBody>
          <a:bodyPr lIns="95400" rIns="95400" tIns="-50400" bIns="-50400" anchor="ctr">
            <a:noAutofit/>
          </a:bodyPr>
          <a:p>
            <a:endParaRPr b="0" lang="fr-FR" sz="1800" strike="noStrike" u="none">
              <a:solidFill>
                <a:srgbClr val="000000"/>
              </a:solidFill>
              <a:uFillTx/>
              <a:latin typeface="Arial"/>
            </a:endParaRPr>
          </a:p>
        </p:txBody>
      </p:sp>
      <p:sp>
        <p:nvSpPr>
          <p:cNvPr id="541" name=""/>
          <p:cNvSpPr/>
          <p:nvPr/>
        </p:nvSpPr>
        <p:spPr>
          <a:xfrm flipH="1" flipV="1">
            <a:off x="5847840" y="3250800"/>
            <a:ext cx="32760" cy="46080"/>
          </a:xfrm>
          <a:prstGeom prst="line">
            <a:avLst/>
          </a:prstGeom>
          <a:ln w="10800">
            <a:solidFill>
              <a:srgbClr val="000000"/>
            </a:solidFill>
            <a:round/>
          </a:ln>
        </p:spPr>
        <p:style>
          <a:lnRef idx="0"/>
          <a:fillRef idx="0"/>
          <a:effectRef idx="0"/>
          <a:fontRef idx="minor"/>
        </p:style>
        <p:txBody>
          <a:bodyPr lIns="95400" rIns="95400" tIns="-4320" bIns="-4320" anchor="ctr">
            <a:noAutofit/>
          </a:bodyPr>
          <a:p>
            <a:endParaRPr b="0" lang="fr-FR" sz="1800" strike="noStrike" u="none">
              <a:solidFill>
                <a:srgbClr val="000000"/>
              </a:solidFill>
              <a:uFillTx/>
              <a:latin typeface="Arial"/>
            </a:endParaRPr>
          </a:p>
        </p:txBody>
      </p:sp>
      <p:sp>
        <p:nvSpPr>
          <p:cNvPr id="542" name=""/>
          <p:cNvSpPr/>
          <p:nvPr/>
        </p:nvSpPr>
        <p:spPr>
          <a:xfrm flipV="1">
            <a:off x="5879160" y="3296880"/>
            <a:ext cx="0" cy="127440"/>
          </a:xfrm>
          <a:prstGeom prst="line">
            <a:avLst/>
          </a:prstGeom>
          <a:ln w="10800">
            <a:solidFill>
              <a:srgbClr val="000000"/>
            </a:solidFill>
            <a:round/>
          </a:ln>
        </p:spPr>
        <p:style>
          <a:lnRef idx="0"/>
          <a:fillRef idx="0"/>
          <a:effectRef idx="0"/>
          <a:fontRef idx="minor"/>
        </p:style>
        <p:txBody>
          <a:bodyPr lIns="95400" rIns="95400" tIns="50400" bIns="50400" anchor="ctr">
            <a:noAutofit/>
          </a:bodyPr>
          <a:p>
            <a:endParaRPr b="0" lang="fr-FR" sz="1800" strike="noStrike" u="none">
              <a:solidFill>
                <a:srgbClr val="000000"/>
              </a:solidFill>
              <a:uFillTx/>
              <a:latin typeface="Arial"/>
            </a:endParaRPr>
          </a:p>
        </p:txBody>
      </p:sp>
      <p:sp>
        <p:nvSpPr>
          <p:cNvPr id="543" name=""/>
          <p:cNvSpPr/>
          <p:nvPr/>
        </p:nvSpPr>
        <p:spPr>
          <a:xfrm>
            <a:off x="5706360" y="3427200"/>
            <a:ext cx="172800" cy="0"/>
          </a:xfrm>
          <a:prstGeom prst="line">
            <a:avLst/>
          </a:prstGeom>
          <a:ln w="10800">
            <a:solidFill>
              <a:srgbClr val="000000"/>
            </a:solidFill>
            <a:round/>
          </a:ln>
        </p:spPr>
        <p:style>
          <a:lnRef idx="0"/>
          <a:fillRef idx="0"/>
          <a:effectRef idx="0"/>
          <a:fontRef idx="minor"/>
        </p:style>
        <p:txBody>
          <a:bodyPr lIns="95400" rIns="95400" tIns="-50400" bIns="-50400" anchor="ctr">
            <a:noAutofit/>
          </a:bodyPr>
          <a:p>
            <a:endParaRPr b="0" lang="fr-FR" sz="1800" strike="noStrike" u="none">
              <a:solidFill>
                <a:srgbClr val="000000"/>
              </a:solidFill>
              <a:uFillTx/>
              <a:latin typeface="Arial"/>
            </a:endParaRPr>
          </a:p>
        </p:txBody>
      </p:sp>
      <p:sp>
        <p:nvSpPr>
          <p:cNvPr id="544" name=""/>
          <p:cNvSpPr/>
          <p:nvPr/>
        </p:nvSpPr>
        <p:spPr>
          <a:xfrm flipH="1" flipV="1">
            <a:off x="4582440" y="4445280"/>
            <a:ext cx="10440" cy="116280"/>
          </a:xfrm>
          <a:prstGeom prst="line">
            <a:avLst/>
          </a:prstGeom>
          <a:ln w="10800">
            <a:solidFill>
              <a:srgbClr val="000000"/>
            </a:solidFill>
            <a:round/>
          </a:ln>
        </p:spPr>
        <p:style>
          <a:lnRef idx="0"/>
          <a:fillRef idx="0"/>
          <a:effectRef idx="0"/>
          <a:fontRef idx="minor"/>
        </p:style>
        <p:txBody>
          <a:bodyPr lIns="95400" rIns="95400" tIns="50400" bIns="50400" anchor="ctr">
            <a:noAutofit/>
          </a:bodyPr>
          <a:p>
            <a:endParaRPr b="0" lang="fr-FR" sz="1800" strike="noStrike" u="none">
              <a:solidFill>
                <a:srgbClr val="000000"/>
              </a:solidFill>
              <a:uFillTx/>
              <a:latin typeface="Arial"/>
            </a:endParaRPr>
          </a:p>
        </p:txBody>
      </p:sp>
      <p:sp>
        <p:nvSpPr>
          <p:cNvPr id="545" name=""/>
          <p:cNvSpPr/>
          <p:nvPr/>
        </p:nvSpPr>
        <p:spPr>
          <a:xfrm flipH="1">
            <a:off x="4582440" y="4389840"/>
            <a:ext cx="39960" cy="55440"/>
          </a:xfrm>
          <a:prstGeom prst="line">
            <a:avLst/>
          </a:prstGeom>
          <a:ln w="10800">
            <a:solidFill>
              <a:srgbClr val="000000"/>
            </a:solidFill>
            <a:round/>
          </a:ln>
        </p:spPr>
        <p:style>
          <a:lnRef idx="0"/>
          <a:fillRef idx="0"/>
          <a:effectRef idx="0"/>
          <a:fontRef idx="minor"/>
        </p:style>
        <p:txBody>
          <a:bodyPr lIns="95400" rIns="95400" tIns="5040" bIns="5040" anchor="ctr">
            <a:noAutofit/>
          </a:bodyPr>
          <a:p>
            <a:endParaRPr b="0" lang="fr-FR" sz="1800" strike="noStrike" u="none">
              <a:solidFill>
                <a:srgbClr val="000000"/>
              </a:solidFill>
              <a:uFillTx/>
              <a:latin typeface="Arial"/>
            </a:endParaRPr>
          </a:p>
        </p:txBody>
      </p:sp>
      <p:sp>
        <p:nvSpPr>
          <p:cNvPr id="546" name=""/>
          <p:cNvSpPr/>
          <p:nvPr/>
        </p:nvSpPr>
        <p:spPr>
          <a:xfrm flipH="1" flipV="1">
            <a:off x="4622400" y="4389840"/>
            <a:ext cx="37800" cy="67680"/>
          </a:xfrm>
          <a:prstGeom prst="line">
            <a:avLst/>
          </a:prstGeom>
          <a:ln w="10800">
            <a:solidFill>
              <a:srgbClr val="000000"/>
            </a:solidFill>
            <a:round/>
          </a:ln>
        </p:spPr>
        <p:style>
          <a:lnRef idx="0"/>
          <a:fillRef idx="0"/>
          <a:effectRef idx="0"/>
          <a:fontRef idx="minor"/>
        </p:style>
        <p:txBody>
          <a:bodyPr lIns="95400" rIns="95400" tIns="17280" bIns="17280" anchor="ctr">
            <a:noAutofit/>
          </a:bodyPr>
          <a:p>
            <a:endParaRPr b="0" lang="fr-FR" sz="1800" strike="noStrike" u="none">
              <a:solidFill>
                <a:srgbClr val="000000"/>
              </a:solidFill>
              <a:uFillTx/>
              <a:latin typeface="Arial"/>
            </a:endParaRPr>
          </a:p>
        </p:txBody>
      </p:sp>
      <p:sp>
        <p:nvSpPr>
          <p:cNvPr id="547" name=""/>
          <p:cNvSpPr/>
          <p:nvPr/>
        </p:nvSpPr>
        <p:spPr>
          <a:xfrm flipV="1">
            <a:off x="4653360" y="4466160"/>
            <a:ext cx="69480" cy="3600"/>
          </a:xfrm>
          <a:prstGeom prst="line">
            <a:avLst/>
          </a:prstGeom>
          <a:ln w="10800">
            <a:solidFill>
              <a:srgbClr val="000000"/>
            </a:solidFill>
            <a:round/>
          </a:ln>
        </p:spPr>
        <p:style>
          <a:lnRef idx="0"/>
          <a:fillRef idx="0"/>
          <a:effectRef idx="0"/>
          <a:fontRef idx="minor"/>
        </p:style>
        <p:txBody>
          <a:bodyPr lIns="95400" rIns="95400" tIns="-46800" bIns="-46800" anchor="ctr">
            <a:noAutofit/>
          </a:bodyPr>
          <a:p>
            <a:endParaRPr b="0" lang="fr-FR" sz="1800" strike="noStrike" u="none">
              <a:solidFill>
                <a:srgbClr val="000000"/>
              </a:solidFill>
              <a:uFillTx/>
              <a:latin typeface="Arial"/>
            </a:endParaRPr>
          </a:p>
        </p:txBody>
      </p:sp>
      <p:sp>
        <p:nvSpPr>
          <p:cNvPr id="548" name=""/>
          <p:cNvSpPr/>
          <p:nvPr/>
        </p:nvSpPr>
        <p:spPr>
          <a:xfrm flipV="1">
            <a:off x="4721040" y="4466160"/>
            <a:ext cx="0" cy="98640"/>
          </a:xfrm>
          <a:prstGeom prst="line">
            <a:avLst/>
          </a:prstGeom>
          <a:ln w="10800">
            <a:solidFill>
              <a:srgbClr val="000000"/>
            </a:solidFill>
            <a:round/>
          </a:ln>
        </p:spPr>
        <p:style>
          <a:lnRef idx="0"/>
          <a:fillRef idx="0"/>
          <a:effectRef idx="0"/>
          <a:fontRef idx="minor"/>
        </p:style>
        <p:txBody>
          <a:bodyPr lIns="95400" rIns="95400" tIns="48240" bIns="48240" anchor="ctr">
            <a:noAutofit/>
          </a:bodyPr>
          <a:p>
            <a:endParaRPr b="0" lang="fr-FR" sz="1800" strike="noStrike" u="none">
              <a:solidFill>
                <a:srgbClr val="000000"/>
              </a:solidFill>
              <a:uFillTx/>
              <a:latin typeface="Arial"/>
            </a:endParaRPr>
          </a:p>
        </p:txBody>
      </p:sp>
      <p:sp>
        <p:nvSpPr>
          <p:cNvPr id="549" name=""/>
          <p:cNvSpPr/>
          <p:nvPr/>
        </p:nvSpPr>
        <p:spPr>
          <a:xfrm>
            <a:off x="4582440" y="4561560"/>
            <a:ext cx="138600" cy="0"/>
          </a:xfrm>
          <a:prstGeom prst="line">
            <a:avLst/>
          </a:prstGeom>
          <a:ln w="10800">
            <a:solidFill>
              <a:srgbClr val="000000"/>
            </a:solidFill>
            <a:round/>
          </a:ln>
        </p:spPr>
        <p:style>
          <a:lnRef idx="0"/>
          <a:fillRef idx="0"/>
          <a:effectRef idx="0"/>
          <a:fontRef idx="minor"/>
        </p:style>
        <p:txBody>
          <a:bodyPr lIns="95400" rIns="95400" tIns="-50400" bIns="-50400" anchor="ctr">
            <a:noAutofit/>
          </a:bodyPr>
          <a:p>
            <a:endParaRPr b="0" lang="fr-FR" sz="1800" strike="noStrike" u="none">
              <a:solidFill>
                <a:srgbClr val="000000"/>
              </a:solidFill>
              <a:uFillTx/>
              <a:latin typeface="Arial"/>
            </a:endParaRPr>
          </a:p>
        </p:txBody>
      </p:sp>
      <p:sp>
        <p:nvSpPr>
          <p:cNvPr id="550" name=""/>
          <p:cNvSpPr/>
          <p:nvPr/>
        </p:nvSpPr>
        <p:spPr>
          <a:xfrm flipH="1" flipV="1">
            <a:off x="4960800" y="4448160"/>
            <a:ext cx="10440" cy="116280"/>
          </a:xfrm>
          <a:prstGeom prst="line">
            <a:avLst/>
          </a:prstGeom>
          <a:ln w="10800">
            <a:solidFill>
              <a:srgbClr val="000000"/>
            </a:solidFill>
            <a:round/>
          </a:ln>
        </p:spPr>
        <p:style>
          <a:lnRef idx="0"/>
          <a:fillRef idx="0"/>
          <a:effectRef idx="0"/>
          <a:fontRef idx="minor"/>
        </p:style>
        <p:txBody>
          <a:bodyPr lIns="95400" rIns="95400" tIns="50400" bIns="50400" anchor="ctr">
            <a:noAutofit/>
          </a:bodyPr>
          <a:p>
            <a:endParaRPr b="0" lang="fr-FR" sz="1800" strike="noStrike" u="none">
              <a:solidFill>
                <a:srgbClr val="000000"/>
              </a:solidFill>
              <a:uFillTx/>
              <a:latin typeface="Arial"/>
            </a:endParaRPr>
          </a:p>
        </p:txBody>
      </p:sp>
      <p:sp>
        <p:nvSpPr>
          <p:cNvPr id="551" name=""/>
          <p:cNvSpPr/>
          <p:nvPr/>
        </p:nvSpPr>
        <p:spPr>
          <a:xfrm flipH="1">
            <a:off x="4960800" y="4392720"/>
            <a:ext cx="39960" cy="55440"/>
          </a:xfrm>
          <a:prstGeom prst="line">
            <a:avLst/>
          </a:prstGeom>
          <a:ln w="10800">
            <a:solidFill>
              <a:srgbClr val="000000"/>
            </a:solidFill>
            <a:round/>
          </a:ln>
        </p:spPr>
        <p:style>
          <a:lnRef idx="0"/>
          <a:fillRef idx="0"/>
          <a:effectRef idx="0"/>
          <a:fontRef idx="minor"/>
        </p:style>
        <p:txBody>
          <a:bodyPr lIns="95400" rIns="95400" tIns="5040" bIns="5040" anchor="ctr">
            <a:noAutofit/>
          </a:bodyPr>
          <a:p>
            <a:endParaRPr b="0" lang="fr-FR" sz="1800" strike="noStrike" u="none">
              <a:solidFill>
                <a:srgbClr val="000000"/>
              </a:solidFill>
              <a:uFillTx/>
              <a:latin typeface="Arial"/>
            </a:endParaRPr>
          </a:p>
        </p:txBody>
      </p:sp>
      <p:sp>
        <p:nvSpPr>
          <p:cNvPr id="552" name=""/>
          <p:cNvSpPr/>
          <p:nvPr/>
        </p:nvSpPr>
        <p:spPr>
          <a:xfrm flipH="1" flipV="1">
            <a:off x="5000760" y="4392720"/>
            <a:ext cx="37800" cy="67680"/>
          </a:xfrm>
          <a:prstGeom prst="line">
            <a:avLst/>
          </a:prstGeom>
          <a:ln w="10800">
            <a:solidFill>
              <a:srgbClr val="000000"/>
            </a:solidFill>
            <a:round/>
          </a:ln>
        </p:spPr>
        <p:style>
          <a:lnRef idx="0"/>
          <a:fillRef idx="0"/>
          <a:effectRef idx="0"/>
          <a:fontRef idx="minor"/>
        </p:style>
        <p:txBody>
          <a:bodyPr lIns="95400" rIns="95400" tIns="17280" bIns="17280" anchor="ctr">
            <a:noAutofit/>
          </a:bodyPr>
          <a:p>
            <a:endParaRPr b="0" lang="fr-FR" sz="1800" strike="noStrike" u="none">
              <a:solidFill>
                <a:srgbClr val="000000"/>
              </a:solidFill>
              <a:uFillTx/>
              <a:latin typeface="Arial"/>
            </a:endParaRPr>
          </a:p>
        </p:txBody>
      </p:sp>
      <p:sp>
        <p:nvSpPr>
          <p:cNvPr id="553" name=""/>
          <p:cNvSpPr/>
          <p:nvPr/>
        </p:nvSpPr>
        <p:spPr>
          <a:xfrm flipV="1">
            <a:off x="5031720" y="4469040"/>
            <a:ext cx="69480" cy="3600"/>
          </a:xfrm>
          <a:prstGeom prst="line">
            <a:avLst/>
          </a:prstGeom>
          <a:ln w="10800">
            <a:solidFill>
              <a:srgbClr val="000000"/>
            </a:solidFill>
            <a:round/>
          </a:ln>
        </p:spPr>
        <p:style>
          <a:lnRef idx="0"/>
          <a:fillRef idx="0"/>
          <a:effectRef idx="0"/>
          <a:fontRef idx="minor"/>
        </p:style>
        <p:txBody>
          <a:bodyPr lIns="95400" rIns="95400" tIns="-46800" bIns="-46800" anchor="ctr">
            <a:noAutofit/>
          </a:bodyPr>
          <a:p>
            <a:endParaRPr b="0" lang="fr-FR" sz="1800" strike="noStrike" u="none">
              <a:solidFill>
                <a:srgbClr val="000000"/>
              </a:solidFill>
              <a:uFillTx/>
              <a:latin typeface="Arial"/>
            </a:endParaRPr>
          </a:p>
        </p:txBody>
      </p:sp>
      <p:sp>
        <p:nvSpPr>
          <p:cNvPr id="554" name=""/>
          <p:cNvSpPr/>
          <p:nvPr/>
        </p:nvSpPr>
        <p:spPr>
          <a:xfrm flipV="1">
            <a:off x="5099400" y="4469040"/>
            <a:ext cx="0" cy="98640"/>
          </a:xfrm>
          <a:prstGeom prst="line">
            <a:avLst/>
          </a:prstGeom>
          <a:ln w="10800">
            <a:solidFill>
              <a:srgbClr val="000000"/>
            </a:solidFill>
            <a:round/>
          </a:ln>
        </p:spPr>
        <p:style>
          <a:lnRef idx="0"/>
          <a:fillRef idx="0"/>
          <a:effectRef idx="0"/>
          <a:fontRef idx="minor"/>
        </p:style>
        <p:txBody>
          <a:bodyPr lIns="95400" rIns="95400" tIns="48240" bIns="48240" anchor="ctr">
            <a:noAutofit/>
          </a:bodyPr>
          <a:p>
            <a:endParaRPr b="0" lang="fr-FR" sz="1800" strike="noStrike" u="none">
              <a:solidFill>
                <a:srgbClr val="000000"/>
              </a:solidFill>
              <a:uFillTx/>
              <a:latin typeface="Arial"/>
            </a:endParaRPr>
          </a:p>
        </p:txBody>
      </p:sp>
      <p:sp>
        <p:nvSpPr>
          <p:cNvPr id="555" name=""/>
          <p:cNvSpPr/>
          <p:nvPr/>
        </p:nvSpPr>
        <p:spPr>
          <a:xfrm>
            <a:off x="4960800" y="4564440"/>
            <a:ext cx="138600" cy="0"/>
          </a:xfrm>
          <a:prstGeom prst="line">
            <a:avLst/>
          </a:prstGeom>
          <a:ln w="10800">
            <a:solidFill>
              <a:srgbClr val="000000"/>
            </a:solidFill>
            <a:round/>
          </a:ln>
        </p:spPr>
        <p:style>
          <a:lnRef idx="0"/>
          <a:fillRef idx="0"/>
          <a:effectRef idx="0"/>
          <a:fontRef idx="minor"/>
        </p:style>
        <p:txBody>
          <a:bodyPr lIns="95400" rIns="95400" tIns="-50400" bIns="-50400" anchor="ctr">
            <a:noAutofit/>
          </a:bodyPr>
          <a:p>
            <a:endParaRPr b="0" lang="fr-FR" sz="1800" strike="noStrike" u="none">
              <a:solidFill>
                <a:srgbClr val="000000"/>
              </a:solidFill>
              <a:uFillTx/>
              <a:latin typeface="Arial"/>
            </a:endParaRPr>
          </a:p>
        </p:txBody>
      </p:sp>
      <p:sp>
        <p:nvSpPr>
          <p:cNvPr id="556" name=""/>
          <p:cNvSpPr/>
          <p:nvPr/>
        </p:nvSpPr>
        <p:spPr>
          <a:xfrm flipV="1">
            <a:off x="4519800" y="4158000"/>
            <a:ext cx="0" cy="185400"/>
          </a:xfrm>
          <a:prstGeom prst="line">
            <a:avLst/>
          </a:prstGeom>
          <a:ln w="10800">
            <a:solidFill>
              <a:srgbClr val="000000"/>
            </a:solidFill>
            <a:round/>
          </a:ln>
        </p:spPr>
        <p:style>
          <a:lnRef idx="0"/>
          <a:fillRef idx="0"/>
          <a:effectRef idx="0"/>
          <a:fontRef idx="minor"/>
        </p:style>
        <p:txBody>
          <a:bodyPr lIns="95400" rIns="95400" tIns="50400" bIns="50400" anchor="ctr">
            <a:noAutofit/>
          </a:bodyPr>
          <a:p>
            <a:endParaRPr b="0" lang="fr-FR" sz="1800" strike="noStrike" u="none">
              <a:solidFill>
                <a:srgbClr val="000000"/>
              </a:solidFill>
              <a:uFillTx/>
              <a:latin typeface="Arial"/>
            </a:endParaRPr>
          </a:p>
        </p:txBody>
      </p:sp>
      <p:sp>
        <p:nvSpPr>
          <p:cNvPr id="557" name=""/>
          <p:cNvSpPr/>
          <p:nvPr/>
        </p:nvSpPr>
        <p:spPr>
          <a:xfrm flipH="1">
            <a:off x="4519800" y="4171320"/>
            <a:ext cx="67320" cy="0"/>
          </a:xfrm>
          <a:prstGeom prst="line">
            <a:avLst/>
          </a:prstGeom>
          <a:ln w="10800">
            <a:solidFill>
              <a:srgbClr val="000000"/>
            </a:solidFill>
            <a:round/>
          </a:ln>
        </p:spPr>
        <p:style>
          <a:lnRef idx="0"/>
          <a:fillRef idx="0"/>
          <a:effectRef idx="0"/>
          <a:fontRef idx="minor"/>
        </p:style>
        <p:txBody>
          <a:bodyPr lIns="95400" rIns="95400" tIns="-50400" bIns="-50400" anchor="ctr">
            <a:noAutofit/>
          </a:bodyPr>
          <a:p>
            <a:endParaRPr b="0" lang="fr-FR" sz="1800" strike="noStrike" u="none">
              <a:solidFill>
                <a:srgbClr val="000000"/>
              </a:solidFill>
              <a:uFillTx/>
              <a:latin typeface="Arial"/>
            </a:endParaRPr>
          </a:p>
        </p:txBody>
      </p:sp>
      <p:sp>
        <p:nvSpPr>
          <p:cNvPr id="558" name=""/>
          <p:cNvSpPr/>
          <p:nvPr/>
        </p:nvSpPr>
        <p:spPr>
          <a:xfrm flipV="1">
            <a:off x="4591440" y="4158000"/>
            <a:ext cx="0" cy="87480"/>
          </a:xfrm>
          <a:prstGeom prst="line">
            <a:avLst/>
          </a:prstGeom>
          <a:ln w="10800">
            <a:solidFill>
              <a:srgbClr val="000000"/>
            </a:solidFill>
            <a:round/>
          </a:ln>
        </p:spPr>
        <p:style>
          <a:lnRef idx="0"/>
          <a:fillRef idx="0"/>
          <a:effectRef idx="0"/>
          <a:fontRef idx="minor"/>
        </p:style>
        <p:txBody>
          <a:bodyPr lIns="95400" rIns="95400" tIns="37080" bIns="37080" anchor="ctr">
            <a:noAutofit/>
          </a:bodyPr>
          <a:p>
            <a:endParaRPr b="0" lang="fr-FR" sz="1800" strike="noStrike" u="none">
              <a:solidFill>
                <a:srgbClr val="000000"/>
              </a:solidFill>
              <a:uFillTx/>
              <a:latin typeface="Arial"/>
            </a:endParaRPr>
          </a:p>
        </p:txBody>
      </p:sp>
      <p:sp>
        <p:nvSpPr>
          <p:cNvPr id="559" name=""/>
          <p:cNvSpPr/>
          <p:nvPr/>
        </p:nvSpPr>
        <p:spPr>
          <a:xfrm flipH="1">
            <a:off x="4591440" y="4245480"/>
            <a:ext cx="128520" cy="0"/>
          </a:xfrm>
          <a:prstGeom prst="line">
            <a:avLst/>
          </a:prstGeom>
          <a:ln w="10800">
            <a:solidFill>
              <a:srgbClr val="000000"/>
            </a:solidFill>
            <a:round/>
          </a:ln>
        </p:spPr>
        <p:style>
          <a:lnRef idx="0"/>
          <a:fillRef idx="0"/>
          <a:effectRef idx="0"/>
          <a:fontRef idx="minor"/>
        </p:style>
        <p:txBody>
          <a:bodyPr lIns="95400" rIns="95400" tIns="-50400" bIns="-50400" anchor="ctr">
            <a:noAutofit/>
          </a:bodyPr>
          <a:p>
            <a:endParaRPr b="0" lang="fr-FR" sz="1800" strike="noStrike" u="none">
              <a:solidFill>
                <a:srgbClr val="000000"/>
              </a:solidFill>
              <a:uFillTx/>
              <a:latin typeface="Arial"/>
            </a:endParaRPr>
          </a:p>
        </p:txBody>
      </p:sp>
      <p:sp>
        <p:nvSpPr>
          <p:cNvPr id="560" name=""/>
          <p:cNvSpPr/>
          <p:nvPr/>
        </p:nvSpPr>
        <p:spPr>
          <a:xfrm flipV="1">
            <a:off x="4722120" y="4245480"/>
            <a:ext cx="0" cy="108720"/>
          </a:xfrm>
          <a:prstGeom prst="line">
            <a:avLst/>
          </a:prstGeom>
          <a:ln w="10800">
            <a:solidFill>
              <a:srgbClr val="000000"/>
            </a:solidFill>
            <a:round/>
          </a:ln>
        </p:spPr>
        <p:style>
          <a:lnRef idx="0"/>
          <a:fillRef idx="0"/>
          <a:effectRef idx="0"/>
          <a:fontRef idx="minor"/>
        </p:style>
        <p:txBody>
          <a:bodyPr lIns="95400" rIns="95400" tIns="50400" bIns="50400" anchor="ctr">
            <a:noAutofit/>
          </a:bodyPr>
          <a:p>
            <a:endParaRPr b="0" lang="fr-FR" sz="1800" strike="noStrike" u="none">
              <a:solidFill>
                <a:srgbClr val="000000"/>
              </a:solidFill>
              <a:uFillTx/>
              <a:latin typeface="Arial"/>
            </a:endParaRPr>
          </a:p>
        </p:txBody>
      </p:sp>
      <p:sp>
        <p:nvSpPr>
          <p:cNvPr id="561" name=""/>
          <p:cNvSpPr/>
          <p:nvPr/>
        </p:nvSpPr>
        <p:spPr>
          <a:xfrm>
            <a:off x="4519800" y="4343400"/>
            <a:ext cx="215640" cy="0"/>
          </a:xfrm>
          <a:prstGeom prst="line">
            <a:avLst/>
          </a:prstGeom>
          <a:ln w="10800">
            <a:solidFill>
              <a:srgbClr val="000000"/>
            </a:solidFill>
            <a:round/>
          </a:ln>
        </p:spPr>
        <p:style>
          <a:lnRef idx="0"/>
          <a:fillRef idx="0"/>
          <a:effectRef idx="0"/>
          <a:fontRef idx="minor"/>
        </p:style>
        <p:txBody>
          <a:bodyPr lIns="95400" rIns="95400" tIns="-50400" bIns="-50400" anchor="ctr">
            <a:noAutofit/>
          </a:bodyPr>
          <a:p>
            <a:endParaRPr b="0" lang="fr-FR" sz="1800" strike="noStrike" u="none">
              <a:solidFill>
                <a:srgbClr val="000000"/>
              </a:solidFill>
              <a:uFillTx/>
              <a:latin typeface="Arial"/>
            </a:endParaRPr>
          </a:p>
        </p:txBody>
      </p:sp>
      <p:sp>
        <p:nvSpPr>
          <p:cNvPr id="562" name=""/>
          <p:cNvSpPr/>
          <p:nvPr/>
        </p:nvSpPr>
        <p:spPr>
          <a:xfrm flipV="1">
            <a:off x="4896000" y="4158000"/>
            <a:ext cx="0" cy="185400"/>
          </a:xfrm>
          <a:prstGeom prst="line">
            <a:avLst/>
          </a:prstGeom>
          <a:ln w="10800">
            <a:solidFill>
              <a:srgbClr val="000000"/>
            </a:solidFill>
            <a:round/>
          </a:ln>
        </p:spPr>
        <p:style>
          <a:lnRef idx="0"/>
          <a:fillRef idx="0"/>
          <a:effectRef idx="0"/>
          <a:fontRef idx="minor"/>
        </p:style>
        <p:txBody>
          <a:bodyPr lIns="95400" rIns="95400" tIns="50400" bIns="50400" anchor="ctr">
            <a:noAutofit/>
          </a:bodyPr>
          <a:p>
            <a:endParaRPr b="0" lang="fr-FR" sz="1800" strike="noStrike" u="none">
              <a:solidFill>
                <a:srgbClr val="000000"/>
              </a:solidFill>
              <a:uFillTx/>
              <a:latin typeface="Arial"/>
            </a:endParaRPr>
          </a:p>
        </p:txBody>
      </p:sp>
      <p:sp>
        <p:nvSpPr>
          <p:cNvPr id="563" name=""/>
          <p:cNvSpPr/>
          <p:nvPr/>
        </p:nvSpPr>
        <p:spPr>
          <a:xfrm flipH="1">
            <a:off x="4896000" y="4171320"/>
            <a:ext cx="67320" cy="0"/>
          </a:xfrm>
          <a:prstGeom prst="line">
            <a:avLst/>
          </a:prstGeom>
          <a:ln w="10800">
            <a:solidFill>
              <a:srgbClr val="000000"/>
            </a:solidFill>
            <a:round/>
          </a:ln>
        </p:spPr>
        <p:style>
          <a:lnRef idx="0"/>
          <a:fillRef idx="0"/>
          <a:effectRef idx="0"/>
          <a:fontRef idx="minor"/>
        </p:style>
        <p:txBody>
          <a:bodyPr lIns="95400" rIns="95400" tIns="-50400" bIns="-50400" anchor="ctr">
            <a:noAutofit/>
          </a:bodyPr>
          <a:p>
            <a:endParaRPr b="0" lang="fr-FR" sz="1800" strike="noStrike" u="none">
              <a:solidFill>
                <a:srgbClr val="000000"/>
              </a:solidFill>
              <a:uFillTx/>
              <a:latin typeface="Arial"/>
            </a:endParaRPr>
          </a:p>
        </p:txBody>
      </p:sp>
      <p:sp>
        <p:nvSpPr>
          <p:cNvPr id="564" name=""/>
          <p:cNvSpPr/>
          <p:nvPr/>
        </p:nvSpPr>
        <p:spPr>
          <a:xfrm flipV="1">
            <a:off x="4967640" y="4158000"/>
            <a:ext cx="0" cy="87480"/>
          </a:xfrm>
          <a:prstGeom prst="line">
            <a:avLst/>
          </a:prstGeom>
          <a:ln w="10800">
            <a:solidFill>
              <a:srgbClr val="000000"/>
            </a:solidFill>
            <a:round/>
          </a:ln>
        </p:spPr>
        <p:style>
          <a:lnRef idx="0"/>
          <a:fillRef idx="0"/>
          <a:effectRef idx="0"/>
          <a:fontRef idx="minor"/>
        </p:style>
        <p:txBody>
          <a:bodyPr lIns="95400" rIns="95400" tIns="37080" bIns="37080" anchor="ctr">
            <a:noAutofit/>
          </a:bodyPr>
          <a:p>
            <a:endParaRPr b="0" lang="fr-FR" sz="1800" strike="noStrike" u="none">
              <a:solidFill>
                <a:srgbClr val="000000"/>
              </a:solidFill>
              <a:uFillTx/>
              <a:latin typeface="Arial"/>
            </a:endParaRPr>
          </a:p>
        </p:txBody>
      </p:sp>
      <p:sp>
        <p:nvSpPr>
          <p:cNvPr id="565" name=""/>
          <p:cNvSpPr/>
          <p:nvPr/>
        </p:nvSpPr>
        <p:spPr>
          <a:xfrm flipH="1">
            <a:off x="4967640" y="4245480"/>
            <a:ext cx="128520" cy="0"/>
          </a:xfrm>
          <a:prstGeom prst="line">
            <a:avLst/>
          </a:prstGeom>
          <a:ln w="10800">
            <a:solidFill>
              <a:srgbClr val="000000"/>
            </a:solidFill>
            <a:round/>
          </a:ln>
        </p:spPr>
        <p:style>
          <a:lnRef idx="0"/>
          <a:fillRef idx="0"/>
          <a:effectRef idx="0"/>
          <a:fontRef idx="minor"/>
        </p:style>
        <p:txBody>
          <a:bodyPr lIns="95400" rIns="95400" tIns="-50400" bIns="-50400" anchor="ctr">
            <a:noAutofit/>
          </a:bodyPr>
          <a:p>
            <a:endParaRPr b="0" lang="fr-FR" sz="1800" strike="noStrike" u="none">
              <a:solidFill>
                <a:srgbClr val="000000"/>
              </a:solidFill>
              <a:uFillTx/>
              <a:latin typeface="Arial"/>
            </a:endParaRPr>
          </a:p>
        </p:txBody>
      </p:sp>
      <p:sp>
        <p:nvSpPr>
          <p:cNvPr id="566" name=""/>
          <p:cNvSpPr/>
          <p:nvPr/>
        </p:nvSpPr>
        <p:spPr>
          <a:xfrm flipV="1">
            <a:off x="5098320" y="4245480"/>
            <a:ext cx="0" cy="108720"/>
          </a:xfrm>
          <a:prstGeom prst="line">
            <a:avLst/>
          </a:prstGeom>
          <a:ln w="10800">
            <a:solidFill>
              <a:srgbClr val="000000"/>
            </a:solidFill>
            <a:round/>
          </a:ln>
        </p:spPr>
        <p:style>
          <a:lnRef idx="0"/>
          <a:fillRef idx="0"/>
          <a:effectRef idx="0"/>
          <a:fontRef idx="minor"/>
        </p:style>
        <p:txBody>
          <a:bodyPr lIns="95400" rIns="95400" tIns="50400" bIns="50400" anchor="ctr">
            <a:noAutofit/>
          </a:bodyPr>
          <a:p>
            <a:endParaRPr b="0" lang="fr-FR" sz="1800" strike="noStrike" u="none">
              <a:solidFill>
                <a:srgbClr val="000000"/>
              </a:solidFill>
              <a:uFillTx/>
              <a:latin typeface="Arial"/>
            </a:endParaRPr>
          </a:p>
        </p:txBody>
      </p:sp>
      <p:sp>
        <p:nvSpPr>
          <p:cNvPr id="567" name=""/>
          <p:cNvSpPr/>
          <p:nvPr/>
        </p:nvSpPr>
        <p:spPr>
          <a:xfrm>
            <a:off x="4896000" y="4343400"/>
            <a:ext cx="215640" cy="0"/>
          </a:xfrm>
          <a:prstGeom prst="line">
            <a:avLst/>
          </a:prstGeom>
          <a:ln w="10800">
            <a:solidFill>
              <a:srgbClr val="000000"/>
            </a:solidFill>
            <a:round/>
          </a:ln>
        </p:spPr>
        <p:style>
          <a:lnRef idx="0"/>
          <a:fillRef idx="0"/>
          <a:effectRef idx="0"/>
          <a:fontRef idx="minor"/>
        </p:style>
        <p:txBody>
          <a:bodyPr lIns="95400" rIns="95400" tIns="-50400" bIns="-50400" anchor="ctr">
            <a:noAutofit/>
          </a:bodyPr>
          <a:p>
            <a:endParaRPr b="0" lang="fr-FR" sz="1800" strike="noStrike" u="none">
              <a:solidFill>
                <a:srgbClr val="000000"/>
              </a:solidFill>
              <a:uFillTx/>
              <a:latin typeface="Arial"/>
            </a:endParaRPr>
          </a:p>
        </p:txBody>
      </p:sp>
      <p:sp>
        <p:nvSpPr>
          <p:cNvPr id="568" name=""/>
          <p:cNvSpPr/>
          <p:nvPr/>
        </p:nvSpPr>
        <p:spPr>
          <a:xfrm flipV="1">
            <a:off x="5278680" y="4158000"/>
            <a:ext cx="0" cy="185400"/>
          </a:xfrm>
          <a:prstGeom prst="line">
            <a:avLst/>
          </a:prstGeom>
          <a:ln w="10800">
            <a:solidFill>
              <a:srgbClr val="000000"/>
            </a:solidFill>
            <a:round/>
          </a:ln>
        </p:spPr>
        <p:style>
          <a:lnRef idx="0"/>
          <a:fillRef idx="0"/>
          <a:effectRef idx="0"/>
          <a:fontRef idx="minor"/>
        </p:style>
        <p:txBody>
          <a:bodyPr lIns="95400" rIns="95400" tIns="50400" bIns="50400" anchor="ctr">
            <a:noAutofit/>
          </a:bodyPr>
          <a:p>
            <a:endParaRPr b="0" lang="fr-FR" sz="1800" strike="noStrike" u="none">
              <a:solidFill>
                <a:srgbClr val="000000"/>
              </a:solidFill>
              <a:uFillTx/>
              <a:latin typeface="Arial"/>
            </a:endParaRPr>
          </a:p>
        </p:txBody>
      </p:sp>
      <p:sp>
        <p:nvSpPr>
          <p:cNvPr id="569" name=""/>
          <p:cNvSpPr/>
          <p:nvPr/>
        </p:nvSpPr>
        <p:spPr>
          <a:xfrm flipH="1">
            <a:off x="5278680" y="4171320"/>
            <a:ext cx="67320" cy="0"/>
          </a:xfrm>
          <a:prstGeom prst="line">
            <a:avLst/>
          </a:prstGeom>
          <a:ln w="10800">
            <a:solidFill>
              <a:srgbClr val="000000"/>
            </a:solidFill>
            <a:round/>
          </a:ln>
        </p:spPr>
        <p:style>
          <a:lnRef idx="0"/>
          <a:fillRef idx="0"/>
          <a:effectRef idx="0"/>
          <a:fontRef idx="minor"/>
        </p:style>
        <p:txBody>
          <a:bodyPr lIns="95400" rIns="95400" tIns="-50400" bIns="-50400" anchor="ctr">
            <a:noAutofit/>
          </a:bodyPr>
          <a:p>
            <a:endParaRPr b="0" lang="fr-FR" sz="1800" strike="noStrike" u="none">
              <a:solidFill>
                <a:srgbClr val="000000"/>
              </a:solidFill>
              <a:uFillTx/>
              <a:latin typeface="Arial"/>
            </a:endParaRPr>
          </a:p>
        </p:txBody>
      </p:sp>
      <p:sp>
        <p:nvSpPr>
          <p:cNvPr id="570" name=""/>
          <p:cNvSpPr/>
          <p:nvPr/>
        </p:nvSpPr>
        <p:spPr>
          <a:xfrm flipV="1">
            <a:off x="5350320" y="4158000"/>
            <a:ext cx="0" cy="87480"/>
          </a:xfrm>
          <a:prstGeom prst="line">
            <a:avLst/>
          </a:prstGeom>
          <a:ln w="10800">
            <a:solidFill>
              <a:srgbClr val="000000"/>
            </a:solidFill>
            <a:round/>
          </a:ln>
        </p:spPr>
        <p:style>
          <a:lnRef idx="0"/>
          <a:fillRef idx="0"/>
          <a:effectRef idx="0"/>
          <a:fontRef idx="minor"/>
        </p:style>
        <p:txBody>
          <a:bodyPr lIns="95400" rIns="95400" tIns="37080" bIns="37080" anchor="ctr">
            <a:noAutofit/>
          </a:bodyPr>
          <a:p>
            <a:endParaRPr b="0" lang="fr-FR" sz="1800" strike="noStrike" u="none">
              <a:solidFill>
                <a:srgbClr val="000000"/>
              </a:solidFill>
              <a:uFillTx/>
              <a:latin typeface="Arial"/>
            </a:endParaRPr>
          </a:p>
        </p:txBody>
      </p:sp>
      <p:sp>
        <p:nvSpPr>
          <p:cNvPr id="571" name=""/>
          <p:cNvSpPr/>
          <p:nvPr/>
        </p:nvSpPr>
        <p:spPr>
          <a:xfrm flipH="1">
            <a:off x="5350320" y="4245480"/>
            <a:ext cx="128520" cy="0"/>
          </a:xfrm>
          <a:prstGeom prst="line">
            <a:avLst/>
          </a:prstGeom>
          <a:ln w="10800">
            <a:solidFill>
              <a:srgbClr val="000000"/>
            </a:solidFill>
            <a:round/>
          </a:ln>
        </p:spPr>
        <p:style>
          <a:lnRef idx="0"/>
          <a:fillRef idx="0"/>
          <a:effectRef idx="0"/>
          <a:fontRef idx="minor"/>
        </p:style>
        <p:txBody>
          <a:bodyPr lIns="95400" rIns="95400" tIns="-50400" bIns="-50400" anchor="ctr">
            <a:noAutofit/>
          </a:bodyPr>
          <a:p>
            <a:endParaRPr b="0" lang="fr-FR" sz="1800" strike="noStrike" u="none">
              <a:solidFill>
                <a:srgbClr val="000000"/>
              </a:solidFill>
              <a:uFillTx/>
              <a:latin typeface="Arial"/>
            </a:endParaRPr>
          </a:p>
        </p:txBody>
      </p:sp>
      <p:sp>
        <p:nvSpPr>
          <p:cNvPr id="572" name=""/>
          <p:cNvSpPr/>
          <p:nvPr/>
        </p:nvSpPr>
        <p:spPr>
          <a:xfrm flipV="1">
            <a:off x="5481000" y="4245480"/>
            <a:ext cx="0" cy="108720"/>
          </a:xfrm>
          <a:prstGeom prst="line">
            <a:avLst/>
          </a:prstGeom>
          <a:ln w="10800">
            <a:solidFill>
              <a:srgbClr val="000000"/>
            </a:solidFill>
            <a:round/>
          </a:ln>
        </p:spPr>
        <p:style>
          <a:lnRef idx="0"/>
          <a:fillRef idx="0"/>
          <a:effectRef idx="0"/>
          <a:fontRef idx="minor"/>
        </p:style>
        <p:txBody>
          <a:bodyPr lIns="95400" rIns="95400" tIns="50400" bIns="50400" anchor="ctr">
            <a:noAutofit/>
          </a:bodyPr>
          <a:p>
            <a:endParaRPr b="0" lang="fr-FR" sz="1800" strike="noStrike" u="none">
              <a:solidFill>
                <a:srgbClr val="000000"/>
              </a:solidFill>
              <a:uFillTx/>
              <a:latin typeface="Arial"/>
            </a:endParaRPr>
          </a:p>
        </p:txBody>
      </p:sp>
      <p:sp>
        <p:nvSpPr>
          <p:cNvPr id="573" name=""/>
          <p:cNvSpPr/>
          <p:nvPr/>
        </p:nvSpPr>
        <p:spPr>
          <a:xfrm>
            <a:off x="5278680" y="4343400"/>
            <a:ext cx="215640" cy="0"/>
          </a:xfrm>
          <a:prstGeom prst="line">
            <a:avLst/>
          </a:prstGeom>
          <a:ln w="10800">
            <a:solidFill>
              <a:srgbClr val="000000"/>
            </a:solidFill>
            <a:round/>
          </a:ln>
        </p:spPr>
        <p:style>
          <a:lnRef idx="0"/>
          <a:fillRef idx="0"/>
          <a:effectRef idx="0"/>
          <a:fontRef idx="minor"/>
        </p:style>
        <p:txBody>
          <a:bodyPr lIns="95400" rIns="95400" tIns="-50400" bIns="-50400" anchor="ctr">
            <a:noAutofit/>
          </a:bodyPr>
          <a:p>
            <a:endParaRPr b="0" lang="fr-FR" sz="1800" strike="noStrike" u="none">
              <a:solidFill>
                <a:srgbClr val="000000"/>
              </a:solidFill>
              <a:uFillTx/>
              <a:latin typeface="Arial"/>
            </a:endParaRPr>
          </a:p>
        </p:txBody>
      </p:sp>
      <p:sp>
        <p:nvSpPr>
          <p:cNvPr id="574" name=""/>
          <p:cNvSpPr/>
          <p:nvPr/>
        </p:nvSpPr>
        <p:spPr>
          <a:xfrm flipV="1">
            <a:off x="5649120" y="4158000"/>
            <a:ext cx="0" cy="185400"/>
          </a:xfrm>
          <a:prstGeom prst="line">
            <a:avLst/>
          </a:prstGeom>
          <a:ln w="10800">
            <a:solidFill>
              <a:srgbClr val="000000"/>
            </a:solidFill>
            <a:round/>
          </a:ln>
        </p:spPr>
        <p:style>
          <a:lnRef idx="0"/>
          <a:fillRef idx="0"/>
          <a:effectRef idx="0"/>
          <a:fontRef idx="minor"/>
        </p:style>
        <p:txBody>
          <a:bodyPr lIns="95400" rIns="95400" tIns="50400" bIns="50400" anchor="ctr">
            <a:noAutofit/>
          </a:bodyPr>
          <a:p>
            <a:endParaRPr b="0" lang="fr-FR" sz="1800" strike="noStrike" u="none">
              <a:solidFill>
                <a:srgbClr val="000000"/>
              </a:solidFill>
              <a:uFillTx/>
              <a:latin typeface="Arial"/>
            </a:endParaRPr>
          </a:p>
        </p:txBody>
      </p:sp>
      <p:sp>
        <p:nvSpPr>
          <p:cNvPr id="575" name=""/>
          <p:cNvSpPr/>
          <p:nvPr/>
        </p:nvSpPr>
        <p:spPr>
          <a:xfrm flipH="1">
            <a:off x="5649120" y="4171320"/>
            <a:ext cx="67320" cy="0"/>
          </a:xfrm>
          <a:prstGeom prst="line">
            <a:avLst/>
          </a:prstGeom>
          <a:ln w="10800">
            <a:solidFill>
              <a:srgbClr val="000000"/>
            </a:solidFill>
            <a:round/>
          </a:ln>
        </p:spPr>
        <p:style>
          <a:lnRef idx="0"/>
          <a:fillRef idx="0"/>
          <a:effectRef idx="0"/>
          <a:fontRef idx="minor"/>
        </p:style>
        <p:txBody>
          <a:bodyPr lIns="95400" rIns="95400" tIns="-50400" bIns="-50400" anchor="ctr">
            <a:noAutofit/>
          </a:bodyPr>
          <a:p>
            <a:endParaRPr b="0" lang="fr-FR" sz="1800" strike="noStrike" u="none">
              <a:solidFill>
                <a:srgbClr val="000000"/>
              </a:solidFill>
              <a:uFillTx/>
              <a:latin typeface="Arial"/>
            </a:endParaRPr>
          </a:p>
        </p:txBody>
      </p:sp>
      <p:sp>
        <p:nvSpPr>
          <p:cNvPr id="576" name=""/>
          <p:cNvSpPr/>
          <p:nvPr/>
        </p:nvSpPr>
        <p:spPr>
          <a:xfrm flipV="1">
            <a:off x="5720760" y="4158000"/>
            <a:ext cx="0" cy="87480"/>
          </a:xfrm>
          <a:prstGeom prst="line">
            <a:avLst/>
          </a:prstGeom>
          <a:ln w="10800">
            <a:solidFill>
              <a:srgbClr val="000000"/>
            </a:solidFill>
            <a:round/>
          </a:ln>
        </p:spPr>
        <p:style>
          <a:lnRef idx="0"/>
          <a:fillRef idx="0"/>
          <a:effectRef idx="0"/>
          <a:fontRef idx="minor"/>
        </p:style>
        <p:txBody>
          <a:bodyPr lIns="95400" rIns="95400" tIns="37080" bIns="37080" anchor="ctr">
            <a:noAutofit/>
          </a:bodyPr>
          <a:p>
            <a:endParaRPr b="0" lang="fr-FR" sz="1800" strike="noStrike" u="none">
              <a:solidFill>
                <a:srgbClr val="000000"/>
              </a:solidFill>
              <a:uFillTx/>
              <a:latin typeface="Arial"/>
            </a:endParaRPr>
          </a:p>
        </p:txBody>
      </p:sp>
      <p:sp>
        <p:nvSpPr>
          <p:cNvPr id="577" name=""/>
          <p:cNvSpPr/>
          <p:nvPr/>
        </p:nvSpPr>
        <p:spPr>
          <a:xfrm flipH="1">
            <a:off x="5720760" y="4245480"/>
            <a:ext cx="128520" cy="0"/>
          </a:xfrm>
          <a:prstGeom prst="line">
            <a:avLst/>
          </a:prstGeom>
          <a:ln w="10800">
            <a:solidFill>
              <a:srgbClr val="000000"/>
            </a:solidFill>
            <a:round/>
          </a:ln>
        </p:spPr>
        <p:style>
          <a:lnRef idx="0"/>
          <a:fillRef idx="0"/>
          <a:effectRef idx="0"/>
          <a:fontRef idx="minor"/>
        </p:style>
        <p:txBody>
          <a:bodyPr lIns="95400" rIns="95400" tIns="-50400" bIns="-50400" anchor="ctr">
            <a:noAutofit/>
          </a:bodyPr>
          <a:p>
            <a:endParaRPr b="0" lang="fr-FR" sz="1800" strike="noStrike" u="none">
              <a:solidFill>
                <a:srgbClr val="000000"/>
              </a:solidFill>
              <a:uFillTx/>
              <a:latin typeface="Arial"/>
            </a:endParaRPr>
          </a:p>
        </p:txBody>
      </p:sp>
      <p:sp>
        <p:nvSpPr>
          <p:cNvPr id="578" name=""/>
          <p:cNvSpPr/>
          <p:nvPr/>
        </p:nvSpPr>
        <p:spPr>
          <a:xfrm flipV="1">
            <a:off x="5851440" y="4245480"/>
            <a:ext cx="0" cy="108720"/>
          </a:xfrm>
          <a:prstGeom prst="line">
            <a:avLst/>
          </a:prstGeom>
          <a:ln w="10800">
            <a:solidFill>
              <a:srgbClr val="000000"/>
            </a:solidFill>
            <a:round/>
          </a:ln>
        </p:spPr>
        <p:style>
          <a:lnRef idx="0"/>
          <a:fillRef idx="0"/>
          <a:effectRef idx="0"/>
          <a:fontRef idx="minor"/>
        </p:style>
        <p:txBody>
          <a:bodyPr lIns="95400" rIns="95400" tIns="50400" bIns="50400" anchor="ctr">
            <a:noAutofit/>
          </a:bodyPr>
          <a:p>
            <a:endParaRPr b="0" lang="fr-FR" sz="1800" strike="noStrike" u="none">
              <a:solidFill>
                <a:srgbClr val="000000"/>
              </a:solidFill>
              <a:uFillTx/>
              <a:latin typeface="Arial"/>
            </a:endParaRPr>
          </a:p>
        </p:txBody>
      </p:sp>
      <p:sp>
        <p:nvSpPr>
          <p:cNvPr id="579" name=""/>
          <p:cNvSpPr/>
          <p:nvPr/>
        </p:nvSpPr>
        <p:spPr>
          <a:xfrm>
            <a:off x="5649120" y="4343400"/>
            <a:ext cx="215640" cy="0"/>
          </a:xfrm>
          <a:prstGeom prst="line">
            <a:avLst/>
          </a:prstGeom>
          <a:ln w="10800">
            <a:solidFill>
              <a:srgbClr val="000000"/>
            </a:solidFill>
            <a:round/>
          </a:ln>
        </p:spPr>
        <p:style>
          <a:lnRef idx="0"/>
          <a:fillRef idx="0"/>
          <a:effectRef idx="0"/>
          <a:fontRef idx="minor"/>
        </p:style>
        <p:txBody>
          <a:bodyPr lIns="95400" rIns="95400" tIns="-50400" bIns="-50400" anchor="ctr">
            <a:noAutofit/>
          </a:bodyPr>
          <a:p>
            <a:endParaRPr b="0" lang="fr-FR" sz="1800" strike="noStrike" u="none">
              <a:solidFill>
                <a:srgbClr val="000000"/>
              </a:solidFill>
              <a:uFillTx/>
              <a:latin typeface="Arial"/>
            </a:endParaRPr>
          </a:p>
        </p:txBody>
      </p:sp>
      <p:sp>
        <p:nvSpPr>
          <p:cNvPr id="580" name=""/>
          <p:cNvSpPr/>
          <p:nvPr/>
        </p:nvSpPr>
        <p:spPr>
          <a:xfrm flipH="1">
            <a:off x="3832920" y="2114640"/>
            <a:ext cx="156240" cy="194400"/>
          </a:xfrm>
          <a:prstGeom prst="line">
            <a:avLst/>
          </a:prstGeom>
          <a:ln w="10800">
            <a:solidFill>
              <a:srgbClr val="000000"/>
            </a:solidFill>
            <a:round/>
          </a:ln>
        </p:spPr>
        <p:style>
          <a:lnRef idx="0"/>
          <a:fillRef idx="0"/>
          <a:effectRef idx="0"/>
          <a:fontRef idx="minor"/>
        </p:style>
        <p:txBody>
          <a:bodyPr lIns="95400" rIns="95400" tIns="50400" bIns="50400" anchor="ctr">
            <a:noAutofit/>
          </a:bodyPr>
          <a:p>
            <a:endParaRPr b="0" lang="fr-FR" sz="1800" strike="noStrike" u="none">
              <a:solidFill>
                <a:srgbClr val="000000"/>
              </a:solidFill>
              <a:uFillTx/>
              <a:latin typeface="Arial"/>
            </a:endParaRPr>
          </a:p>
        </p:txBody>
      </p:sp>
      <p:sp>
        <p:nvSpPr>
          <p:cNvPr id="581" name=""/>
          <p:cNvSpPr/>
          <p:nvPr/>
        </p:nvSpPr>
        <p:spPr>
          <a:xfrm>
            <a:off x="3813840" y="2091600"/>
            <a:ext cx="141120" cy="217440"/>
          </a:xfrm>
          <a:prstGeom prst="line">
            <a:avLst/>
          </a:prstGeom>
          <a:ln w="10800">
            <a:solidFill>
              <a:srgbClr val="000000"/>
            </a:solidFill>
            <a:round/>
          </a:ln>
        </p:spPr>
        <p:style>
          <a:lnRef idx="0"/>
          <a:fillRef idx="0"/>
          <a:effectRef idx="0"/>
          <a:fontRef idx="minor"/>
        </p:style>
        <p:txBody>
          <a:bodyPr lIns="95400" rIns="95400" tIns="50400" bIns="50400" anchor="ctr">
            <a:noAutofit/>
          </a:bodyPr>
          <a:p>
            <a:endParaRPr b="0" lang="fr-FR" sz="1800" strike="noStrike" u="none">
              <a:solidFill>
                <a:srgbClr val="000000"/>
              </a:solidFill>
              <a:uFillTx/>
              <a:latin typeface="Arial"/>
            </a:endParaRPr>
          </a:p>
        </p:txBody>
      </p:sp>
      <p:sp>
        <p:nvSpPr>
          <p:cNvPr id="582" name=""/>
          <p:cNvSpPr/>
          <p:nvPr/>
        </p:nvSpPr>
        <p:spPr>
          <a:xfrm flipH="1">
            <a:off x="4217040" y="2122560"/>
            <a:ext cx="156240" cy="194400"/>
          </a:xfrm>
          <a:prstGeom prst="line">
            <a:avLst/>
          </a:prstGeom>
          <a:ln w="10800">
            <a:solidFill>
              <a:srgbClr val="000000"/>
            </a:solidFill>
            <a:round/>
          </a:ln>
        </p:spPr>
        <p:style>
          <a:lnRef idx="0"/>
          <a:fillRef idx="0"/>
          <a:effectRef idx="0"/>
          <a:fontRef idx="minor"/>
        </p:style>
        <p:txBody>
          <a:bodyPr lIns="95400" rIns="95400" tIns="50400" bIns="50400" anchor="ctr">
            <a:noAutofit/>
          </a:bodyPr>
          <a:p>
            <a:endParaRPr b="0" lang="fr-FR" sz="1800" strike="noStrike" u="none">
              <a:solidFill>
                <a:srgbClr val="000000"/>
              </a:solidFill>
              <a:uFillTx/>
              <a:latin typeface="Arial"/>
            </a:endParaRPr>
          </a:p>
        </p:txBody>
      </p:sp>
      <p:sp>
        <p:nvSpPr>
          <p:cNvPr id="583" name=""/>
          <p:cNvSpPr/>
          <p:nvPr/>
        </p:nvSpPr>
        <p:spPr>
          <a:xfrm>
            <a:off x="4197960" y="2099520"/>
            <a:ext cx="141120" cy="217440"/>
          </a:xfrm>
          <a:prstGeom prst="line">
            <a:avLst/>
          </a:prstGeom>
          <a:ln w="10800">
            <a:solidFill>
              <a:srgbClr val="000000"/>
            </a:solidFill>
            <a:round/>
          </a:ln>
        </p:spPr>
        <p:style>
          <a:lnRef idx="0"/>
          <a:fillRef idx="0"/>
          <a:effectRef idx="0"/>
          <a:fontRef idx="minor"/>
        </p:style>
        <p:txBody>
          <a:bodyPr lIns="95400" rIns="95400" tIns="50400" bIns="50400" anchor="ctr">
            <a:noAutofit/>
          </a:bodyPr>
          <a:p>
            <a:endParaRPr b="0" lang="fr-FR" sz="1800" strike="noStrike" u="none">
              <a:solidFill>
                <a:srgbClr val="000000"/>
              </a:solidFill>
              <a:uFillTx/>
              <a:latin typeface="Arial"/>
            </a:endParaRPr>
          </a:p>
        </p:txBody>
      </p:sp>
      <p:sp>
        <p:nvSpPr>
          <p:cNvPr id="584" name=""/>
          <p:cNvSpPr/>
          <p:nvPr/>
        </p:nvSpPr>
        <p:spPr>
          <a:xfrm flipH="1">
            <a:off x="3830400" y="2367000"/>
            <a:ext cx="156240" cy="194400"/>
          </a:xfrm>
          <a:prstGeom prst="line">
            <a:avLst/>
          </a:prstGeom>
          <a:ln w="10800">
            <a:solidFill>
              <a:srgbClr val="000000"/>
            </a:solidFill>
            <a:round/>
          </a:ln>
        </p:spPr>
        <p:style>
          <a:lnRef idx="0"/>
          <a:fillRef idx="0"/>
          <a:effectRef idx="0"/>
          <a:fontRef idx="minor"/>
        </p:style>
        <p:txBody>
          <a:bodyPr lIns="95400" rIns="95400" tIns="50400" bIns="50400" anchor="ctr">
            <a:noAutofit/>
          </a:bodyPr>
          <a:p>
            <a:endParaRPr b="0" lang="fr-FR" sz="1800" strike="noStrike" u="none">
              <a:solidFill>
                <a:srgbClr val="000000"/>
              </a:solidFill>
              <a:uFillTx/>
              <a:latin typeface="Arial"/>
            </a:endParaRPr>
          </a:p>
        </p:txBody>
      </p:sp>
      <p:sp>
        <p:nvSpPr>
          <p:cNvPr id="585" name=""/>
          <p:cNvSpPr/>
          <p:nvPr/>
        </p:nvSpPr>
        <p:spPr>
          <a:xfrm>
            <a:off x="3811320" y="2343960"/>
            <a:ext cx="141120" cy="217440"/>
          </a:xfrm>
          <a:prstGeom prst="line">
            <a:avLst/>
          </a:prstGeom>
          <a:ln w="10800">
            <a:solidFill>
              <a:srgbClr val="000000"/>
            </a:solidFill>
            <a:round/>
          </a:ln>
        </p:spPr>
        <p:style>
          <a:lnRef idx="0"/>
          <a:fillRef idx="0"/>
          <a:effectRef idx="0"/>
          <a:fontRef idx="minor"/>
        </p:style>
        <p:txBody>
          <a:bodyPr lIns="95400" rIns="95400" tIns="50400" bIns="50400" anchor="ctr">
            <a:noAutofit/>
          </a:bodyPr>
          <a:p>
            <a:endParaRPr b="0" lang="fr-FR" sz="1800" strike="noStrike" u="none">
              <a:solidFill>
                <a:srgbClr val="000000"/>
              </a:solidFill>
              <a:uFillTx/>
              <a:latin typeface="Arial"/>
            </a:endParaRPr>
          </a:p>
        </p:txBody>
      </p:sp>
      <p:sp>
        <p:nvSpPr>
          <p:cNvPr id="586" name=""/>
          <p:cNvSpPr/>
          <p:nvPr/>
        </p:nvSpPr>
        <p:spPr>
          <a:xfrm flipH="1">
            <a:off x="3849480" y="2547360"/>
            <a:ext cx="156240" cy="194400"/>
          </a:xfrm>
          <a:prstGeom prst="line">
            <a:avLst/>
          </a:prstGeom>
          <a:ln w="10800">
            <a:solidFill>
              <a:srgbClr val="000000"/>
            </a:solidFill>
            <a:round/>
          </a:ln>
        </p:spPr>
        <p:style>
          <a:lnRef idx="0"/>
          <a:fillRef idx="0"/>
          <a:effectRef idx="0"/>
          <a:fontRef idx="minor"/>
        </p:style>
        <p:txBody>
          <a:bodyPr lIns="95400" rIns="95400" tIns="50400" bIns="50400" anchor="ctr">
            <a:noAutofit/>
          </a:bodyPr>
          <a:p>
            <a:endParaRPr b="0" lang="fr-FR" sz="1800" strike="noStrike" u="none">
              <a:solidFill>
                <a:srgbClr val="000000"/>
              </a:solidFill>
              <a:uFillTx/>
              <a:latin typeface="Arial"/>
            </a:endParaRPr>
          </a:p>
        </p:txBody>
      </p:sp>
      <p:sp>
        <p:nvSpPr>
          <p:cNvPr id="587" name=""/>
          <p:cNvSpPr/>
          <p:nvPr/>
        </p:nvSpPr>
        <p:spPr>
          <a:xfrm>
            <a:off x="3830400" y="2524320"/>
            <a:ext cx="141120" cy="217440"/>
          </a:xfrm>
          <a:prstGeom prst="line">
            <a:avLst/>
          </a:prstGeom>
          <a:ln w="10800">
            <a:solidFill>
              <a:srgbClr val="000000"/>
            </a:solidFill>
            <a:round/>
          </a:ln>
        </p:spPr>
        <p:style>
          <a:lnRef idx="0"/>
          <a:fillRef idx="0"/>
          <a:effectRef idx="0"/>
          <a:fontRef idx="minor"/>
        </p:style>
        <p:txBody>
          <a:bodyPr lIns="95400" rIns="95400" tIns="50400" bIns="50400" anchor="ctr">
            <a:noAutofit/>
          </a:bodyPr>
          <a:p>
            <a:endParaRPr b="0" lang="fr-FR" sz="1800" strike="noStrike" u="none">
              <a:solidFill>
                <a:srgbClr val="000000"/>
              </a:solidFill>
              <a:uFillTx/>
              <a:latin typeface="Arial"/>
            </a:endParaRPr>
          </a:p>
        </p:txBody>
      </p:sp>
      <p:sp>
        <p:nvSpPr>
          <p:cNvPr id="588" name=""/>
          <p:cNvSpPr/>
          <p:nvPr/>
        </p:nvSpPr>
        <p:spPr>
          <a:xfrm flipH="1">
            <a:off x="4182840" y="2340000"/>
            <a:ext cx="156240" cy="194400"/>
          </a:xfrm>
          <a:prstGeom prst="line">
            <a:avLst/>
          </a:prstGeom>
          <a:ln w="10800">
            <a:solidFill>
              <a:srgbClr val="000000"/>
            </a:solidFill>
            <a:round/>
          </a:ln>
        </p:spPr>
        <p:style>
          <a:lnRef idx="0"/>
          <a:fillRef idx="0"/>
          <a:effectRef idx="0"/>
          <a:fontRef idx="minor"/>
        </p:style>
        <p:txBody>
          <a:bodyPr lIns="95400" rIns="95400" tIns="50400" bIns="50400" anchor="ctr">
            <a:noAutofit/>
          </a:bodyPr>
          <a:p>
            <a:endParaRPr b="0" lang="fr-FR" sz="1800" strike="noStrike" u="none">
              <a:solidFill>
                <a:srgbClr val="000000"/>
              </a:solidFill>
              <a:uFillTx/>
              <a:latin typeface="Arial"/>
            </a:endParaRPr>
          </a:p>
        </p:txBody>
      </p:sp>
      <p:sp>
        <p:nvSpPr>
          <p:cNvPr id="589" name=""/>
          <p:cNvSpPr/>
          <p:nvPr/>
        </p:nvSpPr>
        <p:spPr>
          <a:xfrm>
            <a:off x="4163760" y="2316960"/>
            <a:ext cx="141120" cy="217440"/>
          </a:xfrm>
          <a:prstGeom prst="line">
            <a:avLst/>
          </a:prstGeom>
          <a:ln w="10800">
            <a:solidFill>
              <a:srgbClr val="000000"/>
            </a:solidFill>
            <a:round/>
          </a:ln>
        </p:spPr>
        <p:style>
          <a:lnRef idx="0"/>
          <a:fillRef idx="0"/>
          <a:effectRef idx="0"/>
          <a:fontRef idx="minor"/>
        </p:style>
        <p:txBody>
          <a:bodyPr lIns="95400" rIns="95400" tIns="50400" bIns="50400" anchor="ctr">
            <a:noAutofit/>
          </a:bodyPr>
          <a:p>
            <a:endParaRPr b="0" lang="fr-FR" sz="1800" strike="noStrike" u="none">
              <a:solidFill>
                <a:srgbClr val="000000"/>
              </a:solidFill>
              <a:uFillTx/>
              <a:latin typeface="Arial"/>
            </a:endParaRPr>
          </a:p>
        </p:txBody>
      </p:sp>
      <p:sp>
        <p:nvSpPr>
          <p:cNvPr id="590" name=""/>
          <p:cNvSpPr/>
          <p:nvPr/>
        </p:nvSpPr>
        <p:spPr>
          <a:xfrm flipH="1">
            <a:off x="3833280" y="2114640"/>
            <a:ext cx="156240" cy="194400"/>
          </a:xfrm>
          <a:prstGeom prst="line">
            <a:avLst/>
          </a:prstGeom>
          <a:ln w="10800">
            <a:solidFill>
              <a:srgbClr val="000000"/>
            </a:solidFill>
            <a:round/>
          </a:ln>
        </p:spPr>
        <p:style>
          <a:lnRef idx="0"/>
          <a:fillRef idx="0"/>
          <a:effectRef idx="0"/>
          <a:fontRef idx="minor"/>
        </p:style>
        <p:txBody>
          <a:bodyPr lIns="95400" rIns="95400" tIns="50400" bIns="50400" anchor="ctr">
            <a:noAutofit/>
          </a:bodyPr>
          <a:p>
            <a:endParaRPr b="0" lang="fr-FR" sz="1800" strike="noStrike" u="none">
              <a:solidFill>
                <a:srgbClr val="000000"/>
              </a:solidFill>
              <a:uFillTx/>
              <a:latin typeface="Arial"/>
            </a:endParaRPr>
          </a:p>
        </p:txBody>
      </p:sp>
      <p:sp>
        <p:nvSpPr>
          <p:cNvPr id="591" name=""/>
          <p:cNvSpPr/>
          <p:nvPr/>
        </p:nvSpPr>
        <p:spPr>
          <a:xfrm>
            <a:off x="3814200" y="2091600"/>
            <a:ext cx="141120" cy="217440"/>
          </a:xfrm>
          <a:prstGeom prst="line">
            <a:avLst/>
          </a:prstGeom>
          <a:ln w="10800">
            <a:solidFill>
              <a:srgbClr val="000000"/>
            </a:solidFill>
            <a:round/>
          </a:ln>
        </p:spPr>
        <p:style>
          <a:lnRef idx="0"/>
          <a:fillRef idx="0"/>
          <a:effectRef idx="0"/>
          <a:fontRef idx="minor"/>
        </p:style>
        <p:txBody>
          <a:bodyPr lIns="95400" rIns="95400" tIns="50400" bIns="50400" anchor="ctr">
            <a:noAutofit/>
          </a:bodyPr>
          <a:p>
            <a:endParaRPr b="0" lang="fr-FR" sz="1800" strike="noStrike" u="none">
              <a:solidFill>
                <a:srgbClr val="000000"/>
              </a:solidFill>
              <a:uFillTx/>
              <a:latin typeface="Arial"/>
            </a:endParaRPr>
          </a:p>
        </p:txBody>
      </p:sp>
      <p:sp>
        <p:nvSpPr>
          <p:cNvPr id="592" name=""/>
          <p:cNvSpPr/>
          <p:nvPr/>
        </p:nvSpPr>
        <p:spPr>
          <a:xfrm flipH="1">
            <a:off x="4182840" y="2557440"/>
            <a:ext cx="156240" cy="194400"/>
          </a:xfrm>
          <a:prstGeom prst="line">
            <a:avLst/>
          </a:prstGeom>
          <a:ln w="10800">
            <a:solidFill>
              <a:srgbClr val="000000"/>
            </a:solidFill>
            <a:round/>
          </a:ln>
        </p:spPr>
        <p:style>
          <a:lnRef idx="0"/>
          <a:fillRef idx="0"/>
          <a:effectRef idx="0"/>
          <a:fontRef idx="minor"/>
        </p:style>
        <p:txBody>
          <a:bodyPr lIns="95400" rIns="95400" tIns="50400" bIns="50400" anchor="ctr">
            <a:noAutofit/>
          </a:bodyPr>
          <a:p>
            <a:endParaRPr b="0" lang="fr-FR" sz="1800" strike="noStrike" u="none">
              <a:solidFill>
                <a:srgbClr val="000000"/>
              </a:solidFill>
              <a:uFillTx/>
              <a:latin typeface="Arial"/>
            </a:endParaRPr>
          </a:p>
        </p:txBody>
      </p:sp>
      <p:sp>
        <p:nvSpPr>
          <p:cNvPr id="593" name=""/>
          <p:cNvSpPr/>
          <p:nvPr/>
        </p:nvSpPr>
        <p:spPr>
          <a:xfrm>
            <a:off x="4163760" y="2534400"/>
            <a:ext cx="141120" cy="217440"/>
          </a:xfrm>
          <a:prstGeom prst="line">
            <a:avLst/>
          </a:prstGeom>
          <a:ln w="10800">
            <a:solidFill>
              <a:srgbClr val="000000"/>
            </a:solidFill>
            <a:round/>
          </a:ln>
        </p:spPr>
        <p:style>
          <a:lnRef idx="0"/>
          <a:fillRef idx="0"/>
          <a:effectRef idx="0"/>
          <a:fontRef idx="minor"/>
        </p:style>
        <p:txBody>
          <a:bodyPr lIns="95400" rIns="95400" tIns="50400" bIns="50400" anchor="ctr">
            <a:noAutofit/>
          </a:bodyPr>
          <a:p>
            <a:endParaRPr b="0" lang="fr-FR" sz="1800" strike="noStrike" u="none">
              <a:solidFill>
                <a:srgbClr val="000000"/>
              </a:solidFill>
              <a:uFillTx/>
              <a:latin typeface="Arial"/>
            </a:endParaRPr>
          </a:p>
        </p:txBody>
      </p:sp>
      <p:sp>
        <p:nvSpPr>
          <p:cNvPr id="594" name=""/>
          <p:cNvSpPr/>
          <p:nvPr/>
        </p:nvSpPr>
        <p:spPr>
          <a:xfrm flipH="1">
            <a:off x="5713560" y="2114640"/>
            <a:ext cx="156240" cy="194400"/>
          </a:xfrm>
          <a:prstGeom prst="line">
            <a:avLst/>
          </a:prstGeom>
          <a:ln w="10800">
            <a:solidFill>
              <a:srgbClr val="000000"/>
            </a:solidFill>
            <a:round/>
          </a:ln>
        </p:spPr>
        <p:style>
          <a:lnRef idx="0"/>
          <a:fillRef idx="0"/>
          <a:effectRef idx="0"/>
          <a:fontRef idx="minor"/>
        </p:style>
        <p:txBody>
          <a:bodyPr lIns="95400" rIns="95400" tIns="50400" bIns="50400" anchor="ctr">
            <a:noAutofit/>
          </a:bodyPr>
          <a:p>
            <a:endParaRPr b="0" lang="fr-FR" sz="1800" strike="noStrike" u="none">
              <a:solidFill>
                <a:srgbClr val="000000"/>
              </a:solidFill>
              <a:uFillTx/>
              <a:latin typeface="Arial"/>
            </a:endParaRPr>
          </a:p>
        </p:txBody>
      </p:sp>
      <p:sp>
        <p:nvSpPr>
          <p:cNvPr id="595" name=""/>
          <p:cNvSpPr/>
          <p:nvPr/>
        </p:nvSpPr>
        <p:spPr>
          <a:xfrm>
            <a:off x="5694480" y="2091600"/>
            <a:ext cx="141120" cy="217440"/>
          </a:xfrm>
          <a:prstGeom prst="line">
            <a:avLst/>
          </a:prstGeom>
          <a:ln w="10800">
            <a:solidFill>
              <a:srgbClr val="000000"/>
            </a:solidFill>
            <a:round/>
          </a:ln>
        </p:spPr>
        <p:style>
          <a:lnRef idx="0"/>
          <a:fillRef idx="0"/>
          <a:effectRef idx="0"/>
          <a:fontRef idx="minor"/>
        </p:style>
        <p:txBody>
          <a:bodyPr lIns="95400" rIns="95400" tIns="50400" bIns="50400" anchor="ctr">
            <a:noAutofit/>
          </a:bodyPr>
          <a:p>
            <a:endParaRPr b="0" lang="fr-FR" sz="1800" strike="noStrike" u="none">
              <a:solidFill>
                <a:srgbClr val="000000"/>
              </a:solidFill>
              <a:uFillTx/>
              <a:latin typeface="Arial"/>
            </a:endParaRPr>
          </a:p>
        </p:txBody>
      </p:sp>
      <p:sp>
        <p:nvSpPr>
          <p:cNvPr id="596" name=""/>
          <p:cNvSpPr/>
          <p:nvPr/>
        </p:nvSpPr>
        <p:spPr>
          <a:xfrm flipH="1">
            <a:off x="5730120" y="2348640"/>
            <a:ext cx="156240" cy="194400"/>
          </a:xfrm>
          <a:prstGeom prst="line">
            <a:avLst/>
          </a:prstGeom>
          <a:ln w="10800">
            <a:solidFill>
              <a:srgbClr val="000000"/>
            </a:solidFill>
            <a:round/>
          </a:ln>
        </p:spPr>
        <p:style>
          <a:lnRef idx="0"/>
          <a:fillRef idx="0"/>
          <a:effectRef idx="0"/>
          <a:fontRef idx="minor"/>
        </p:style>
        <p:txBody>
          <a:bodyPr lIns="95400" rIns="95400" tIns="50400" bIns="50400" anchor="ctr">
            <a:noAutofit/>
          </a:bodyPr>
          <a:p>
            <a:endParaRPr b="0" lang="fr-FR" sz="1800" strike="noStrike" u="none">
              <a:solidFill>
                <a:srgbClr val="000000"/>
              </a:solidFill>
              <a:uFillTx/>
              <a:latin typeface="Arial"/>
            </a:endParaRPr>
          </a:p>
        </p:txBody>
      </p:sp>
      <p:sp>
        <p:nvSpPr>
          <p:cNvPr id="597" name=""/>
          <p:cNvSpPr/>
          <p:nvPr/>
        </p:nvSpPr>
        <p:spPr>
          <a:xfrm>
            <a:off x="5711040" y="2325600"/>
            <a:ext cx="141120" cy="217440"/>
          </a:xfrm>
          <a:prstGeom prst="line">
            <a:avLst/>
          </a:prstGeom>
          <a:ln w="10800">
            <a:solidFill>
              <a:srgbClr val="000000"/>
            </a:solidFill>
            <a:round/>
          </a:ln>
        </p:spPr>
        <p:style>
          <a:lnRef idx="0"/>
          <a:fillRef idx="0"/>
          <a:effectRef idx="0"/>
          <a:fontRef idx="minor"/>
        </p:style>
        <p:txBody>
          <a:bodyPr lIns="95400" rIns="95400" tIns="50400" bIns="50400" anchor="ctr">
            <a:noAutofit/>
          </a:bodyPr>
          <a:p>
            <a:endParaRPr b="0" lang="fr-FR" sz="1800" strike="noStrike" u="none">
              <a:solidFill>
                <a:srgbClr val="000000"/>
              </a:solidFill>
              <a:uFillTx/>
              <a:latin typeface="Arial"/>
            </a:endParaRPr>
          </a:p>
        </p:txBody>
      </p:sp>
      <p:sp>
        <p:nvSpPr>
          <p:cNvPr id="598" name=""/>
          <p:cNvSpPr/>
          <p:nvPr/>
        </p:nvSpPr>
        <p:spPr>
          <a:xfrm flipH="1">
            <a:off x="5713920" y="2566080"/>
            <a:ext cx="156240" cy="194400"/>
          </a:xfrm>
          <a:prstGeom prst="line">
            <a:avLst/>
          </a:prstGeom>
          <a:ln w="10800">
            <a:solidFill>
              <a:srgbClr val="000000"/>
            </a:solidFill>
            <a:round/>
          </a:ln>
        </p:spPr>
        <p:style>
          <a:lnRef idx="0"/>
          <a:fillRef idx="0"/>
          <a:effectRef idx="0"/>
          <a:fontRef idx="minor"/>
        </p:style>
        <p:txBody>
          <a:bodyPr lIns="95400" rIns="95400" tIns="50400" bIns="50400" anchor="ctr">
            <a:noAutofit/>
          </a:bodyPr>
          <a:p>
            <a:endParaRPr b="0" lang="fr-FR" sz="1800" strike="noStrike" u="none">
              <a:solidFill>
                <a:srgbClr val="000000"/>
              </a:solidFill>
              <a:uFillTx/>
              <a:latin typeface="Arial"/>
            </a:endParaRPr>
          </a:p>
        </p:txBody>
      </p:sp>
      <p:sp>
        <p:nvSpPr>
          <p:cNvPr id="599" name=""/>
          <p:cNvSpPr/>
          <p:nvPr/>
        </p:nvSpPr>
        <p:spPr>
          <a:xfrm>
            <a:off x="5694840" y="2543040"/>
            <a:ext cx="141120" cy="217440"/>
          </a:xfrm>
          <a:prstGeom prst="line">
            <a:avLst/>
          </a:prstGeom>
          <a:ln w="10800">
            <a:solidFill>
              <a:srgbClr val="000000"/>
            </a:solidFill>
            <a:round/>
          </a:ln>
        </p:spPr>
        <p:style>
          <a:lnRef idx="0"/>
          <a:fillRef idx="0"/>
          <a:effectRef idx="0"/>
          <a:fontRef idx="minor"/>
        </p:style>
        <p:txBody>
          <a:bodyPr lIns="95400" rIns="95400" tIns="50400" bIns="50400" anchor="ctr">
            <a:noAutofit/>
          </a:bodyPr>
          <a:p>
            <a:endParaRPr b="0" lang="fr-FR" sz="1800" strike="noStrike" u="none">
              <a:solidFill>
                <a:srgbClr val="000000"/>
              </a:solidFill>
              <a:uFillTx/>
              <a:latin typeface="Arial"/>
            </a:endParaRPr>
          </a:p>
        </p:txBody>
      </p:sp>
      <p:sp>
        <p:nvSpPr>
          <p:cNvPr id="600" name=""/>
          <p:cNvSpPr/>
          <p:nvPr/>
        </p:nvSpPr>
        <p:spPr>
          <a:xfrm flipH="1">
            <a:off x="5746680" y="3028680"/>
            <a:ext cx="156240" cy="194400"/>
          </a:xfrm>
          <a:prstGeom prst="line">
            <a:avLst/>
          </a:prstGeom>
          <a:ln w="10800">
            <a:solidFill>
              <a:srgbClr val="000000"/>
            </a:solidFill>
            <a:round/>
          </a:ln>
        </p:spPr>
        <p:style>
          <a:lnRef idx="0"/>
          <a:fillRef idx="0"/>
          <a:effectRef idx="0"/>
          <a:fontRef idx="minor"/>
        </p:style>
        <p:txBody>
          <a:bodyPr lIns="95400" rIns="95400" tIns="50400" bIns="50400" anchor="ctr">
            <a:noAutofit/>
          </a:bodyPr>
          <a:p>
            <a:endParaRPr b="0" lang="fr-FR" sz="1800" strike="noStrike" u="none">
              <a:solidFill>
                <a:srgbClr val="000000"/>
              </a:solidFill>
              <a:uFillTx/>
              <a:latin typeface="Arial"/>
            </a:endParaRPr>
          </a:p>
        </p:txBody>
      </p:sp>
      <p:sp>
        <p:nvSpPr>
          <p:cNvPr id="601" name=""/>
          <p:cNvSpPr/>
          <p:nvPr/>
        </p:nvSpPr>
        <p:spPr>
          <a:xfrm>
            <a:off x="5727600" y="3005640"/>
            <a:ext cx="141120" cy="217440"/>
          </a:xfrm>
          <a:prstGeom prst="line">
            <a:avLst/>
          </a:prstGeom>
          <a:ln w="10800">
            <a:solidFill>
              <a:srgbClr val="000000"/>
            </a:solidFill>
            <a:round/>
          </a:ln>
        </p:spPr>
        <p:style>
          <a:lnRef idx="0"/>
          <a:fillRef idx="0"/>
          <a:effectRef idx="0"/>
          <a:fontRef idx="minor"/>
        </p:style>
        <p:txBody>
          <a:bodyPr lIns="95400" rIns="95400" tIns="50400" bIns="50400" anchor="ctr">
            <a:noAutofit/>
          </a:bodyPr>
          <a:p>
            <a:endParaRPr b="0" lang="fr-FR" sz="1800" strike="noStrike" u="none">
              <a:solidFill>
                <a:srgbClr val="000000"/>
              </a:solidFill>
              <a:uFillTx/>
              <a:latin typeface="Arial"/>
            </a:endParaRPr>
          </a:p>
        </p:txBody>
      </p:sp>
      <p:sp>
        <p:nvSpPr>
          <p:cNvPr id="602" name=""/>
          <p:cNvSpPr/>
          <p:nvPr/>
        </p:nvSpPr>
        <p:spPr>
          <a:xfrm flipH="1">
            <a:off x="5725080" y="3472200"/>
            <a:ext cx="156240" cy="194400"/>
          </a:xfrm>
          <a:prstGeom prst="line">
            <a:avLst/>
          </a:prstGeom>
          <a:ln w="10800">
            <a:solidFill>
              <a:srgbClr val="000000"/>
            </a:solidFill>
            <a:round/>
          </a:ln>
        </p:spPr>
        <p:style>
          <a:lnRef idx="0"/>
          <a:fillRef idx="0"/>
          <a:effectRef idx="0"/>
          <a:fontRef idx="minor"/>
        </p:style>
        <p:txBody>
          <a:bodyPr lIns="95400" rIns="95400" tIns="50400" bIns="50400" anchor="ctr">
            <a:noAutofit/>
          </a:bodyPr>
          <a:p>
            <a:endParaRPr b="0" lang="fr-FR" sz="1800" strike="noStrike" u="none">
              <a:solidFill>
                <a:srgbClr val="000000"/>
              </a:solidFill>
              <a:uFillTx/>
              <a:latin typeface="Arial"/>
            </a:endParaRPr>
          </a:p>
        </p:txBody>
      </p:sp>
      <p:sp>
        <p:nvSpPr>
          <p:cNvPr id="603" name=""/>
          <p:cNvSpPr/>
          <p:nvPr/>
        </p:nvSpPr>
        <p:spPr>
          <a:xfrm>
            <a:off x="5706000" y="3449160"/>
            <a:ext cx="141120" cy="217440"/>
          </a:xfrm>
          <a:prstGeom prst="line">
            <a:avLst/>
          </a:prstGeom>
          <a:ln w="10800">
            <a:solidFill>
              <a:srgbClr val="000000"/>
            </a:solidFill>
            <a:round/>
          </a:ln>
        </p:spPr>
        <p:style>
          <a:lnRef idx="0"/>
          <a:fillRef idx="0"/>
          <a:effectRef idx="0"/>
          <a:fontRef idx="minor"/>
        </p:style>
        <p:txBody>
          <a:bodyPr lIns="95400" rIns="95400" tIns="50400" bIns="50400" anchor="ctr">
            <a:noAutofit/>
          </a:bodyPr>
          <a:p>
            <a:endParaRPr b="0" lang="fr-FR" sz="1800" strike="noStrike" u="none">
              <a:solidFill>
                <a:srgbClr val="000000"/>
              </a:solidFill>
              <a:uFillTx/>
              <a:latin typeface="Arial"/>
            </a:endParaRPr>
          </a:p>
        </p:txBody>
      </p:sp>
      <p:sp>
        <p:nvSpPr>
          <p:cNvPr id="604" name=""/>
          <p:cNvSpPr/>
          <p:nvPr/>
        </p:nvSpPr>
        <p:spPr>
          <a:xfrm flipH="1">
            <a:off x="3825720" y="3951720"/>
            <a:ext cx="156240" cy="194400"/>
          </a:xfrm>
          <a:prstGeom prst="line">
            <a:avLst/>
          </a:prstGeom>
          <a:ln w="10800">
            <a:solidFill>
              <a:srgbClr val="000000"/>
            </a:solidFill>
            <a:round/>
          </a:ln>
        </p:spPr>
        <p:style>
          <a:lnRef idx="0"/>
          <a:fillRef idx="0"/>
          <a:effectRef idx="0"/>
          <a:fontRef idx="minor"/>
        </p:style>
        <p:txBody>
          <a:bodyPr lIns="95400" rIns="95400" tIns="50400" bIns="50400" anchor="ctr">
            <a:noAutofit/>
          </a:bodyPr>
          <a:p>
            <a:endParaRPr b="0" lang="fr-FR" sz="1800" strike="noStrike" u="none">
              <a:solidFill>
                <a:srgbClr val="000000"/>
              </a:solidFill>
              <a:uFillTx/>
              <a:latin typeface="Arial"/>
            </a:endParaRPr>
          </a:p>
        </p:txBody>
      </p:sp>
      <p:sp>
        <p:nvSpPr>
          <p:cNvPr id="605" name=""/>
          <p:cNvSpPr/>
          <p:nvPr/>
        </p:nvSpPr>
        <p:spPr>
          <a:xfrm>
            <a:off x="3806640" y="3928680"/>
            <a:ext cx="141120" cy="217440"/>
          </a:xfrm>
          <a:prstGeom prst="line">
            <a:avLst/>
          </a:prstGeom>
          <a:ln w="10800">
            <a:solidFill>
              <a:srgbClr val="000000"/>
            </a:solidFill>
            <a:round/>
          </a:ln>
        </p:spPr>
        <p:style>
          <a:lnRef idx="0"/>
          <a:fillRef idx="0"/>
          <a:effectRef idx="0"/>
          <a:fontRef idx="minor"/>
        </p:style>
        <p:txBody>
          <a:bodyPr lIns="95400" rIns="95400" tIns="50400" bIns="50400" anchor="ctr">
            <a:noAutofit/>
          </a:bodyPr>
          <a:p>
            <a:endParaRPr b="0" lang="fr-FR" sz="1800" strike="noStrike" u="none">
              <a:solidFill>
                <a:srgbClr val="000000"/>
              </a:solidFill>
              <a:uFillTx/>
              <a:latin typeface="Arial"/>
            </a:endParaRPr>
          </a:p>
        </p:txBody>
      </p:sp>
      <p:sp>
        <p:nvSpPr>
          <p:cNvPr id="606" name=""/>
          <p:cNvSpPr/>
          <p:nvPr/>
        </p:nvSpPr>
        <p:spPr>
          <a:xfrm flipH="1">
            <a:off x="3809880" y="4181040"/>
            <a:ext cx="156240" cy="194400"/>
          </a:xfrm>
          <a:prstGeom prst="line">
            <a:avLst/>
          </a:prstGeom>
          <a:ln w="10800">
            <a:solidFill>
              <a:srgbClr val="000000"/>
            </a:solidFill>
            <a:round/>
          </a:ln>
        </p:spPr>
        <p:style>
          <a:lnRef idx="0"/>
          <a:fillRef idx="0"/>
          <a:effectRef idx="0"/>
          <a:fontRef idx="minor"/>
        </p:style>
        <p:txBody>
          <a:bodyPr lIns="95400" rIns="95400" tIns="50400" bIns="50400" anchor="ctr">
            <a:noAutofit/>
          </a:bodyPr>
          <a:p>
            <a:endParaRPr b="0" lang="fr-FR" sz="1800" strike="noStrike" u="none">
              <a:solidFill>
                <a:srgbClr val="000000"/>
              </a:solidFill>
              <a:uFillTx/>
              <a:latin typeface="Arial"/>
            </a:endParaRPr>
          </a:p>
        </p:txBody>
      </p:sp>
      <p:sp>
        <p:nvSpPr>
          <p:cNvPr id="607" name=""/>
          <p:cNvSpPr/>
          <p:nvPr/>
        </p:nvSpPr>
        <p:spPr>
          <a:xfrm>
            <a:off x="3790800" y="4158000"/>
            <a:ext cx="141120" cy="217440"/>
          </a:xfrm>
          <a:prstGeom prst="line">
            <a:avLst/>
          </a:prstGeom>
          <a:ln w="10800">
            <a:solidFill>
              <a:srgbClr val="000000"/>
            </a:solidFill>
            <a:round/>
          </a:ln>
        </p:spPr>
        <p:style>
          <a:lnRef idx="0"/>
          <a:fillRef idx="0"/>
          <a:effectRef idx="0"/>
          <a:fontRef idx="minor"/>
        </p:style>
        <p:txBody>
          <a:bodyPr lIns="95400" rIns="95400" tIns="50400" bIns="50400" anchor="ctr">
            <a:noAutofit/>
          </a:bodyPr>
          <a:p>
            <a:endParaRPr b="0" lang="fr-FR" sz="1800" strike="noStrike" u="none">
              <a:solidFill>
                <a:srgbClr val="000000"/>
              </a:solidFill>
              <a:uFillTx/>
              <a:latin typeface="Arial"/>
            </a:endParaRPr>
          </a:p>
        </p:txBody>
      </p:sp>
      <p:sp>
        <p:nvSpPr>
          <p:cNvPr id="608" name=""/>
          <p:cNvSpPr/>
          <p:nvPr/>
        </p:nvSpPr>
        <p:spPr>
          <a:xfrm flipH="1">
            <a:off x="3828960" y="4368240"/>
            <a:ext cx="156240" cy="194400"/>
          </a:xfrm>
          <a:prstGeom prst="line">
            <a:avLst/>
          </a:prstGeom>
          <a:ln w="10800">
            <a:solidFill>
              <a:srgbClr val="000000"/>
            </a:solidFill>
            <a:round/>
          </a:ln>
        </p:spPr>
        <p:style>
          <a:lnRef idx="0"/>
          <a:fillRef idx="0"/>
          <a:effectRef idx="0"/>
          <a:fontRef idx="minor"/>
        </p:style>
        <p:txBody>
          <a:bodyPr lIns="95400" rIns="95400" tIns="50400" bIns="50400" anchor="ctr">
            <a:noAutofit/>
          </a:bodyPr>
          <a:p>
            <a:endParaRPr b="0" lang="fr-FR" sz="1800" strike="noStrike" u="none">
              <a:solidFill>
                <a:srgbClr val="000000"/>
              </a:solidFill>
              <a:uFillTx/>
              <a:latin typeface="Arial"/>
            </a:endParaRPr>
          </a:p>
        </p:txBody>
      </p:sp>
      <p:sp>
        <p:nvSpPr>
          <p:cNvPr id="609" name=""/>
          <p:cNvSpPr/>
          <p:nvPr/>
        </p:nvSpPr>
        <p:spPr>
          <a:xfrm>
            <a:off x="3809880" y="4345200"/>
            <a:ext cx="141120" cy="217440"/>
          </a:xfrm>
          <a:prstGeom prst="line">
            <a:avLst/>
          </a:prstGeom>
          <a:ln w="10800">
            <a:solidFill>
              <a:srgbClr val="000000"/>
            </a:solidFill>
            <a:round/>
          </a:ln>
        </p:spPr>
        <p:style>
          <a:lnRef idx="0"/>
          <a:fillRef idx="0"/>
          <a:effectRef idx="0"/>
          <a:fontRef idx="minor"/>
        </p:style>
        <p:txBody>
          <a:bodyPr lIns="95400" rIns="95400" tIns="50400" bIns="50400" anchor="ctr">
            <a:noAutofit/>
          </a:bodyPr>
          <a:p>
            <a:endParaRPr b="0" lang="fr-FR" sz="1800" strike="noStrike" u="none">
              <a:solidFill>
                <a:srgbClr val="000000"/>
              </a:solidFill>
              <a:uFillTx/>
              <a:latin typeface="Arial"/>
            </a:endParaRPr>
          </a:p>
        </p:txBody>
      </p:sp>
      <p:sp>
        <p:nvSpPr>
          <p:cNvPr id="610" name=""/>
          <p:cNvSpPr/>
          <p:nvPr/>
        </p:nvSpPr>
        <p:spPr>
          <a:xfrm flipH="1">
            <a:off x="4190760" y="3929760"/>
            <a:ext cx="156240" cy="194400"/>
          </a:xfrm>
          <a:prstGeom prst="line">
            <a:avLst/>
          </a:prstGeom>
          <a:ln w="10800">
            <a:solidFill>
              <a:srgbClr val="000000"/>
            </a:solidFill>
            <a:round/>
          </a:ln>
        </p:spPr>
        <p:style>
          <a:lnRef idx="0"/>
          <a:fillRef idx="0"/>
          <a:effectRef idx="0"/>
          <a:fontRef idx="minor"/>
        </p:style>
        <p:txBody>
          <a:bodyPr lIns="95400" rIns="95400" tIns="50400" bIns="50400" anchor="ctr">
            <a:noAutofit/>
          </a:bodyPr>
          <a:p>
            <a:endParaRPr b="0" lang="fr-FR" sz="1800" strike="noStrike" u="none">
              <a:solidFill>
                <a:srgbClr val="000000"/>
              </a:solidFill>
              <a:uFillTx/>
              <a:latin typeface="Arial"/>
            </a:endParaRPr>
          </a:p>
        </p:txBody>
      </p:sp>
      <p:sp>
        <p:nvSpPr>
          <p:cNvPr id="611" name=""/>
          <p:cNvSpPr/>
          <p:nvPr/>
        </p:nvSpPr>
        <p:spPr>
          <a:xfrm>
            <a:off x="4171680" y="3906720"/>
            <a:ext cx="141120" cy="217440"/>
          </a:xfrm>
          <a:prstGeom prst="line">
            <a:avLst/>
          </a:prstGeom>
          <a:ln w="10800">
            <a:solidFill>
              <a:srgbClr val="000000"/>
            </a:solidFill>
            <a:round/>
          </a:ln>
        </p:spPr>
        <p:style>
          <a:lnRef idx="0"/>
          <a:fillRef idx="0"/>
          <a:effectRef idx="0"/>
          <a:fontRef idx="minor"/>
        </p:style>
        <p:txBody>
          <a:bodyPr lIns="95400" rIns="95400" tIns="50400" bIns="50400" anchor="ctr">
            <a:noAutofit/>
          </a:bodyPr>
          <a:p>
            <a:endParaRPr b="0" lang="fr-FR" sz="1800" strike="noStrike" u="none">
              <a:solidFill>
                <a:srgbClr val="000000"/>
              </a:solidFill>
              <a:uFillTx/>
              <a:latin typeface="Arial"/>
            </a:endParaRPr>
          </a:p>
        </p:txBody>
      </p:sp>
      <p:sp>
        <p:nvSpPr>
          <p:cNvPr id="612" name=""/>
          <p:cNvSpPr/>
          <p:nvPr/>
        </p:nvSpPr>
        <p:spPr>
          <a:xfrm flipH="1">
            <a:off x="4193640" y="4163760"/>
            <a:ext cx="156240" cy="194400"/>
          </a:xfrm>
          <a:prstGeom prst="line">
            <a:avLst/>
          </a:prstGeom>
          <a:ln w="10800">
            <a:solidFill>
              <a:srgbClr val="000000"/>
            </a:solidFill>
            <a:round/>
          </a:ln>
        </p:spPr>
        <p:style>
          <a:lnRef idx="0"/>
          <a:fillRef idx="0"/>
          <a:effectRef idx="0"/>
          <a:fontRef idx="minor"/>
        </p:style>
        <p:txBody>
          <a:bodyPr lIns="95400" rIns="95400" tIns="50400" bIns="50400" anchor="ctr">
            <a:noAutofit/>
          </a:bodyPr>
          <a:p>
            <a:endParaRPr b="0" lang="fr-FR" sz="1800" strike="noStrike" u="none">
              <a:solidFill>
                <a:srgbClr val="000000"/>
              </a:solidFill>
              <a:uFillTx/>
              <a:latin typeface="Arial"/>
            </a:endParaRPr>
          </a:p>
        </p:txBody>
      </p:sp>
      <p:sp>
        <p:nvSpPr>
          <p:cNvPr id="613" name=""/>
          <p:cNvSpPr/>
          <p:nvPr/>
        </p:nvSpPr>
        <p:spPr>
          <a:xfrm>
            <a:off x="4174560" y="4140720"/>
            <a:ext cx="141120" cy="217440"/>
          </a:xfrm>
          <a:prstGeom prst="line">
            <a:avLst/>
          </a:prstGeom>
          <a:ln w="10800">
            <a:solidFill>
              <a:srgbClr val="000000"/>
            </a:solidFill>
            <a:round/>
          </a:ln>
        </p:spPr>
        <p:style>
          <a:lnRef idx="0"/>
          <a:fillRef idx="0"/>
          <a:effectRef idx="0"/>
          <a:fontRef idx="minor"/>
        </p:style>
        <p:txBody>
          <a:bodyPr lIns="95400" rIns="95400" tIns="50400" bIns="50400" anchor="ctr">
            <a:noAutofit/>
          </a:bodyPr>
          <a:p>
            <a:endParaRPr b="0" lang="fr-FR" sz="1800" strike="noStrike" u="none">
              <a:solidFill>
                <a:srgbClr val="000000"/>
              </a:solidFill>
              <a:uFillTx/>
              <a:latin typeface="Arial"/>
            </a:endParaRPr>
          </a:p>
        </p:txBody>
      </p:sp>
      <p:sp>
        <p:nvSpPr>
          <p:cNvPr id="614" name=""/>
          <p:cNvSpPr/>
          <p:nvPr/>
        </p:nvSpPr>
        <p:spPr>
          <a:xfrm flipH="1">
            <a:off x="4212720" y="4381200"/>
            <a:ext cx="156240" cy="194400"/>
          </a:xfrm>
          <a:prstGeom prst="line">
            <a:avLst/>
          </a:prstGeom>
          <a:ln w="10800">
            <a:solidFill>
              <a:srgbClr val="000000"/>
            </a:solidFill>
            <a:round/>
          </a:ln>
        </p:spPr>
        <p:style>
          <a:lnRef idx="0"/>
          <a:fillRef idx="0"/>
          <a:effectRef idx="0"/>
          <a:fontRef idx="minor"/>
        </p:style>
        <p:txBody>
          <a:bodyPr lIns="95400" rIns="95400" tIns="50400" bIns="50400" anchor="ctr">
            <a:noAutofit/>
          </a:bodyPr>
          <a:p>
            <a:endParaRPr b="0" lang="fr-FR" sz="1800" strike="noStrike" u="none">
              <a:solidFill>
                <a:srgbClr val="000000"/>
              </a:solidFill>
              <a:uFillTx/>
              <a:latin typeface="Arial"/>
            </a:endParaRPr>
          </a:p>
        </p:txBody>
      </p:sp>
      <p:sp>
        <p:nvSpPr>
          <p:cNvPr id="615" name=""/>
          <p:cNvSpPr/>
          <p:nvPr/>
        </p:nvSpPr>
        <p:spPr>
          <a:xfrm>
            <a:off x="4193640" y="4358160"/>
            <a:ext cx="141120" cy="217440"/>
          </a:xfrm>
          <a:prstGeom prst="line">
            <a:avLst/>
          </a:prstGeom>
          <a:ln w="10800">
            <a:solidFill>
              <a:srgbClr val="000000"/>
            </a:solidFill>
            <a:round/>
          </a:ln>
        </p:spPr>
        <p:style>
          <a:lnRef idx="0"/>
          <a:fillRef idx="0"/>
          <a:effectRef idx="0"/>
          <a:fontRef idx="minor"/>
        </p:style>
        <p:txBody>
          <a:bodyPr lIns="95400" rIns="95400" tIns="50400" bIns="50400" anchor="ctr">
            <a:noAutofit/>
          </a:bodyPr>
          <a:p>
            <a:endParaRPr b="0" lang="fr-FR" sz="1800" strike="noStrike" u="none">
              <a:solidFill>
                <a:srgbClr val="000000"/>
              </a:solidFill>
              <a:uFillTx/>
              <a:latin typeface="Arial"/>
            </a:endParaRPr>
          </a:p>
        </p:txBody>
      </p:sp>
      <p:sp>
        <p:nvSpPr>
          <p:cNvPr id="616" name=""/>
          <p:cNvSpPr/>
          <p:nvPr/>
        </p:nvSpPr>
        <p:spPr>
          <a:xfrm flipH="1">
            <a:off x="5338800" y="3477600"/>
            <a:ext cx="156240" cy="194400"/>
          </a:xfrm>
          <a:prstGeom prst="line">
            <a:avLst/>
          </a:prstGeom>
          <a:ln w="10800">
            <a:solidFill>
              <a:srgbClr val="000000"/>
            </a:solidFill>
            <a:round/>
          </a:ln>
        </p:spPr>
        <p:style>
          <a:lnRef idx="0"/>
          <a:fillRef idx="0"/>
          <a:effectRef idx="0"/>
          <a:fontRef idx="minor"/>
        </p:style>
        <p:txBody>
          <a:bodyPr lIns="95400" rIns="95400" tIns="50400" bIns="50400" anchor="ctr">
            <a:noAutofit/>
          </a:bodyPr>
          <a:p>
            <a:endParaRPr b="0" lang="fr-FR" sz="1800" strike="noStrike" u="none">
              <a:solidFill>
                <a:srgbClr val="000000"/>
              </a:solidFill>
              <a:uFillTx/>
              <a:latin typeface="Arial"/>
            </a:endParaRPr>
          </a:p>
        </p:txBody>
      </p:sp>
      <p:sp>
        <p:nvSpPr>
          <p:cNvPr id="617" name=""/>
          <p:cNvSpPr/>
          <p:nvPr/>
        </p:nvSpPr>
        <p:spPr>
          <a:xfrm>
            <a:off x="5319720" y="3454560"/>
            <a:ext cx="141120" cy="217440"/>
          </a:xfrm>
          <a:prstGeom prst="line">
            <a:avLst/>
          </a:prstGeom>
          <a:ln w="10800">
            <a:solidFill>
              <a:srgbClr val="000000"/>
            </a:solidFill>
            <a:round/>
          </a:ln>
        </p:spPr>
        <p:style>
          <a:lnRef idx="0"/>
          <a:fillRef idx="0"/>
          <a:effectRef idx="0"/>
          <a:fontRef idx="minor"/>
        </p:style>
        <p:txBody>
          <a:bodyPr lIns="95400" rIns="95400" tIns="50400" bIns="50400" anchor="ctr">
            <a:noAutofit/>
          </a:bodyPr>
          <a:p>
            <a:endParaRPr b="0" lang="fr-FR" sz="1800" strike="noStrike" u="none">
              <a:solidFill>
                <a:srgbClr val="000000"/>
              </a:solidFill>
              <a:uFillTx/>
              <a:latin typeface="Arial"/>
            </a:endParaRPr>
          </a:p>
        </p:txBody>
      </p:sp>
      <p:sp>
        <p:nvSpPr>
          <p:cNvPr id="618" name=""/>
          <p:cNvSpPr/>
          <p:nvPr/>
        </p:nvSpPr>
        <p:spPr>
          <a:xfrm flipH="1">
            <a:off x="5341680" y="3022920"/>
            <a:ext cx="156240" cy="194400"/>
          </a:xfrm>
          <a:prstGeom prst="line">
            <a:avLst/>
          </a:prstGeom>
          <a:ln w="10800">
            <a:solidFill>
              <a:srgbClr val="000000"/>
            </a:solidFill>
            <a:round/>
          </a:ln>
        </p:spPr>
        <p:style>
          <a:lnRef idx="0"/>
          <a:fillRef idx="0"/>
          <a:effectRef idx="0"/>
          <a:fontRef idx="minor"/>
        </p:style>
        <p:txBody>
          <a:bodyPr lIns="95400" rIns="95400" tIns="50400" bIns="50400" anchor="ctr">
            <a:noAutofit/>
          </a:bodyPr>
          <a:p>
            <a:endParaRPr b="0" lang="fr-FR" sz="1800" strike="noStrike" u="none">
              <a:solidFill>
                <a:srgbClr val="000000"/>
              </a:solidFill>
              <a:uFillTx/>
              <a:latin typeface="Arial"/>
            </a:endParaRPr>
          </a:p>
        </p:txBody>
      </p:sp>
      <p:sp>
        <p:nvSpPr>
          <p:cNvPr id="619" name=""/>
          <p:cNvSpPr/>
          <p:nvPr/>
        </p:nvSpPr>
        <p:spPr>
          <a:xfrm>
            <a:off x="5322600" y="2999880"/>
            <a:ext cx="141120" cy="217440"/>
          </a:xfrm>
          <a:prstGeom prst="line">
            <a:avLst/>
          </a:prstGeom>
          <a:ln w="10800">
            <a:solidFill>
              <a:srgbClr val="000000"/>
            </a:solidFill>
            <a:round/>
          </a:ln>
        </p:spPr>
        <p:style>
          <a:lnRef idx="0"/>
          <a:fillRef idx="0"/>
          <a:effectRef idx="0"/>
          <a:fontRef idx="minor"/>
        </p:style>
        <p:txBody>
          <a:bodyPr lIns="95400" rIns="95400" tIns="50400" bIns="50400" anchor="ctr">
            <a:noAutofit/>
          </a:bodyPr>
          <a:p>
            <a:endParaRPr b="0" lang="fr-FR" sz="1800" strike="noStrike" u="none">
              <a:solidFill>
                <a:srgbClr val="000000"/>
              </a:solidFill>
              <a:uFillTx/>
              <a:latin typeface="Arial"/>
            </a:endParaRPr>
          </a:p>
        </p:txBody>
      </p:sp>
      <p:sp>
        <p:nvSpPr>
          <p:cNvPr id="620" name=""/>
          <p:cNvSpPr/>
          <p:nvPr/>
        </p:nvSpPr>
        <p:spPr>
          <a:xfrm>
            <a:off x="3903480" y="2775960"/>
            <a:ext cx="114480" cy="123120"/>
          </a:xfrm>
          <a:prstGeom prst="ellipse">
            <a:avLst/>
          </a:prstGeom>
          <a:noFill/>
          <a:ln w="10800">
            <a:solidFill>
              <a:srgbClr val="000000"/>
            </a:solidFill>
            <a:round/>
          </a:ln>
        </p:spPr>
        <p:style>
          <a:lnRef idx="0"/>
          <a:fillRef idx="0"/>
          <a:effectRef idx="0"/>
          <a:fontRef idx="minor"/>
        </p:style>
        <p:txBody>
          <a:bodyPr lIns="95400" rIns="95400" tIns="36720" bIns="36720" anchor="ctr">
            <a:noAutofit/>
          </a:bodyPr>
          <a:p>
            <a:endParaRPr b="0" lang="fr-FR" sz="1800" strike="noStrike" u="none">
              <a:solidFill>
                <a:srgbClr val="000000"/>
              </a:solidFill>
              <a:uFillTx/>
              <a:latin typeface="Arial"/>
            </a:endParaRPr>
          </a:p>
        </p:txBody>
      </p:sp>
      <p:sp>
        <p:nvSpPr>
          <p:cNvPr id="621" name=""/>
          <p:cNvSpPr/>
          <p:nvPr/>
        </p:nvSpPr>
        <p:spPr>
          <a:xfrm>
            <a:off x="4035600" y="2771280"/>
            <a:ext cx="114480" cy="123120"/>
          </a:xfrm>
          <a:prstGeom prst="ellipse">
            <a:avLst/>
          </a:prstGeom>
          <a:noFill/>
          <a:ln w="10800">
            <a:solidFill>
              <a:srgbClr val="000000"/>
            </a:solidFill>
            <a:round/>
          </a:ln>
        </p:spPr>
        <p:style>
          <a:lnRef idx="0"/>
          <a:fillRef idx="0"/>
          <a:effectRef idx="0"/>
          <a:fontRef idx="minor"/>
        </p:style>
        <p:txBody>
          <a:bodyPr lIns="95400" rIns="95400" tIns="36720" bIns="36720" anchor="ctr">
            <a:noAutofit/>
          </a:bodyPr>
          <a:p>
            <a:endParaRPr b="0" lang="fr-FR" sz="1800" strike="noStrike" u="none">
              <a:solidFill>
                <a:srgbClr val="000000"/>
              </a:solidFill>
              <a:uFillTx/>
              <a:latin typeface="Arial"/>
            </a:endParaRPr>
          </a:p>
        </p:txBody>
      </p:sp>
      <p:sp>
        <p:nvSpPr>
          <p:cNvPr id="622" name=""/>
          <p:cNvSpPr/>
          <p:nvPr/>
        </p:nvSpPr>
        <p:spPr>
          <a:xfrm>
            <a:off x="4600800" y="2773440"/>
            <a:ext cx="114480" cy="123120"/>
          </a:xfrm>
          <a:prstGeom prst="ellipse">
            <a:avLst/>
          </a:prstGeom>
          <a:noFill/>
          <a:ln w="10800">
            <a:solidFill>
              <a:srgbClr val="000000"/>
            </a:solidFill>
            <a:round/>
          </a:ln>
        </p:spPr>
        <p:style>
          <a:lnRef idx="0"/>
          <a:fillRef idx="0"/>
          <a:effectRef idx="0"/>
          <a:fontRef idx="minor"/>
        </p:style>
        <p:txBody>
          <a:bodyPr lIns="95400" rIns="95400" tIns="36720" bIns="36720" anchor="ctr">
            <a:noAutofit/>
          </a:bodyPr>
          <a:p>
            <a:endParaRPr b="0" lang="fr-FR" sz="1800" strike="noStrike" u="none">
              <a:solidFill>
                <a:srgbClr val="000000"/>
              </a:solidFill>
              <a:uFillTx/>
              <a:latin typeface="Arial"/>
            </a:endParaRPr>
          </a:p>
        </p:txBody>
      </p:sp>
      <p:sp>
        <p:nvSpPr>
          <p:cNvPr id="623" name=""/>
          <p:cNvSpPr/>
          <p:nvPr/>
        </p:nvSpPr>
        <p:spPr>
          <a:xfrm>
            <a:off x="4339080" y="2761200"/>
            <a:ext cx="114480" cy="123120"/>
          </a:xfrm>
          <a:prstGeom prst="ellipse">
            <a:avLst/>
          </a:prstGeom>
          <a:noFill/>
          <a:ln w="10800">
            <a:solidFill>
              <a:srgbClr val="000000"/>
            </a:solidFill>
            <a:round/>
          </a:ln>
        </p:spPr>
        <p:style>
          <a:lnRef idx="0"/>
          <a:fillRef idx="0"/>
          <a:effectRef idx="0"/>
          <a:fontRef idx="minor"/>
        </p:style>
        <p:txBody>
          <a:bodyPr lIns="95400" rIns="95400" tIns="36720" bIns="36720" anchor="ctr">
            <a:noAutofit/>
          </a:bodyPr>
          <a:p>
            <a:endParaRPr b="0" lang="fr-FR" sz="1800" strike="noStrike" u="none">
              <a:solidFill>
                <a:srgbClr val="000000"/>
              </a:solidFill>
              <a:uFillTx/>
              <a:latin typeface="Arial"/>
            </a:endParaRPr>
          </a:p>
        </p:txBody>
      </p:sp>
      <p:sp>
        <p:nvSpPr>
          <p:cNvPr id="624" name=""/>
          <p:cNvSpPr/>
          <p:nvPr/>
        </p:nvSpPr>
        <p:spPr>
          <a:xfrm>
            <a:off x="4472640" y="2771640"/>
            <a:ext cx="114480" cy="123120"/>
          </a:xfrm>
          <a:prstGeom prst="ellipse">
            <a:avLst/>
          </a:prstGeom>
          <a:noFill/>
          <a:ln w="10800">
            <a:solidFill>
              <a:srgbClr val="000000"/>
            </a:solidFill>
            <a:round/>
          </a:ln>
        </p:spPr>
        <p:style>
          <a:lnRef idx="0"/>
          <a:fillRef idx="0"/>
          <a:effectRef idx="0"/>
          <a:fontRef idx="minor"/>
        </p:style>
        <p:txBody>
          <a:bodyPr lIns="95400" rIns="95400" tIns="36720" bIns="36720" anchor="ctr">
            <a:noAutofit/>
          </a:bodyPr>
          <a:p>
            <a:endParaRPr b="0" lang="fr-FR" sz="1800" strike="noStrike" u="none">
              <a:solidFill>
                <a:srgbClr val="000000"/>
              </a:solidFill>
              <a:uFillTx/>
              <a:latin typeface="Arial"/>
            </a:endParaRPr>
          </a:p>
        </p:txBody>
      </p:sp>
      <p:sp>
        <p:nvSpPr>
          <p:cNvPr id="625" name=""/>
          <p:cNvSpPr/>
          <p:nvPr/>
        </p:nvSpPr>
        <p:spPr>
          <a:xfrm>
            <a:off x="4035960" y="2771640"/>
            <a:ext cx="114480" cy="123120"/>
          </a:xfrm>
          <a:prstGeom prst="ellipse">
            <a:avLst/>
          </a:prstGeom>
          <a:noFill/>
          <a:ln w="10800">
            <a:solidFill>
              <a:srgbClr val="000000"/>
            </a:solidFill>
            <a:round/>
          </a:ln>
        </p:spPr>
        <p:style>
          <a:lnRef idx="0"/>
          <a:fillRef idx="0"/>
          <a:effectRef idx="0"/>
          <a:fontRef idx="minor"/>
        </p:style>
        <p:txBody>
          <a:bodyPr lIns="95400" rIns="95400" tIns="36720" bIns="36720" anchor="ctr">
            <a:noAutofit/>
          </a:bodyPr>
          <a:p>
            <a:endParaRPr b="0" lang="fr-FR" sz="1800" strike="noStrike" u="none">
              <a:solidFill>
                <a:srgbClr val="000000"/>
              </a:solidFill>
              <a:uFillTx/>
              <a:latin typeface="Arial"/>
            </a:endParaRPr>
          </a:p>
        </p:txBody>
      </p:sp>
      <p:sp>
        <p:nvSpPr>
          <p:cNvPr id="626" name=""/>
          <p:cNvSpPr/>
          <p:nvPr/>
        </p:nvSpPr>
        <p:spPr>
          <a:xfrm flipV="1">
            <a:off x="3508560" y="2755080"/>
            <a:ext cx="164520" cy="135360"/>
          </a:xfrm>
          <a:prstGeom prst="line">
            <a:avLst/>
          </a:prstGeom>
          <a:ln w="10800">
            <a:solidFill>
              <a:srgbClr val="000000"/>
            </a:solidFill>
            <a:round/>
          </a:ln>
        </p:spPr>
        <p:style>
          <a:lnRef idx="0"/>
          <a:fillRef idx="0"/>
          <a:effectRef idx="0"/>
          <a:fontRef idx="minor"/>
        </p:style>
        <p:txBody>
          <a:bodyPr lIns="95400" rIns="95400" tIns="50400" bIns="50400" anchor="ctr">
            <a:noAutofit/>
          </a:bodyPr>
          <a:p>
            <a:endParaRPr b="0" lang="fr-FR" sz="1800" strike="noStrike" u="none">
              <a:solidFill>
                <a:srgbClr val="000000"/>
              </a:solidFill>
              <a:uFillTx/>
              <a:latin typeface="Arial"/>
            </a:endParaRPr>
          </a:p>
        </p:txBody>
      </p:sp>
      <p:sp>
        <p:nvSpPr>
          <p:cNvPr id="627" name=""/>
          <p:cNvSpPr/>
          <p:nvPr/>
        </p:nvSpPr>
        <p:spPr>
          <a:xfrm flipV="1">
            <a:off x="3681720" y="2758680"/>
            <a:ext cx="67680" cy="162720"/>
          </a:xfrm>
          <a:prstGeom prst="line">
            <a:avLst/>
          </a:prstGeom>
          <a:ln w="10800">
            <a:solidFill>
              <a:srgbClr val="000000"/>
            </a:solidFill>
            <a:round/>
          </a:ln>
        </p:spPr>
        <p:style>
          <a:lnRef idx="0"/>
          <a:fillRef idx="0"/>
          <a:effectRef idx="0"/>
          <a:fontRef idx="minor"/>
        </p:style>
        <p:txBody>
          <a:bodyPr lIns="95400" rIns="95400" tIns="50400" bIns="50400" anchor="ctr">
            <a:noAutofit/>
          </a:bodyPr>
          <a:p>
            <a:endParaRPr b="0" lang="fr-FR" sz="1800" strike="noStrike" u="none">
              <a:solidFill>
                <a:srgbClr val="000000"/>
              </a:solidFill>
              <a:uFillTx/>
              <a:latin typeface="Arial"/>
            </a:endParaRPr>
          </a:p>
        </p:txBody>
      </p:sp>
      <p:sp>
        <p:nvSpPr>
          <p:cNvPr id="628" name=""/>
          <p:cNvSpPr/>
          <p:nvPr/>
        </p:nvSpPr>
        <p:spPr>
          <a:xfrm flipV="1">
            <a:off x="3799440" y="2751840"/>
            <a:ext cx="88560" cy="171360"/>
          </a:xfrm>
          <a:prstGeom prst="line">
            <a:avLst/>
          </a:prstGeom>
          <a:ln w="10800">
            <a:solidFill>
              <a:srgbClr val="000000"/>
            </a:solidFill>
            <a:round/>
          </a:ln>
        </p:spPr>
        <p:style>
          <a:lnRef idx="0"/>
          <a:fillRef idx="0"/>
          <a:effectRef idx="0"/>
          <a:fontRef idx="minor"/>
        </p:style>
        <p:txBody>
          <a:bodyPr lIns="95400" rIns="95400" tIns="50400" bIns="50400" anchor="ctr">
            <a:noAutofit/>
          </a:bodyPr>
          <a:p>
            <a:endParaRPr b="0" lang="fr-FR" sz="1800" strike="noStrike" u="none">
              <a:solidFill>
                <a:srgbClr val="000000"/>
              </a:solidFill>
              <a:uFillTx/>
              <a:latin typeface="Arial"/>
            </a:endParaRPr>
          </a:p>
        </p:txBody>
      </p:sp>
      <p:sp>
        <p:nvSpPr>
          <p:cNvPr id="629" name=""/>
          <p:cNvSpPr/>
          <p:nvPr/>
        </p:nvSpPr>
        <p:spPr>
          <a:xfrm flipV="1">
            <a:off x="3905280" y="2750040"/>
            <a:ext cx="119520" cy="192240"/>
          </a:xfrm>
          <a:prstGeom prst="line">
            <a:avLst/>
          </a:prstGeom>
          <a:ln w="10800">
            <a:solidFill>
              <a:srgbClr val="000000"/>
            </a:solidFill>
            <a:round/>
          </a:ln>
        </p:spPr>
        <p:style>
          <a:lnRef idx="0"/>
          <a:fillRef idx="0"/>
          <a:effectRef idx="0"/>
          <a:fontRef idx="minor"/>
        </p:style>
        <p:txBody>
          <a:bodyPr lIns="95400" rIns="95400" tIns="50400" bIns="50400" anchor="ctr">
            <a:noAutofit/>
          </a:bodyPr>
          <a:p>
            <a:endParaRPr b="0" lang="fr-FR" sz="1800" strike="noStrike" u="none">
              <a:solidFill>
                <a:srgbClr val="000000"/>
              </a:solidFill>
              <a:uFillTx/>
              <a:latin typeface="Arial"/>
            </a:endParaRPr>
          </a:p>
        </p:txBody>
      </p:sp>
      <p:sp>
        <p:nvSpPr>
          <p:cNvPr id="630" name=""/>
          <p:cNvSpPr/>
          <p:nvPr/>
        </p:nvSpPr>
        <p:spPr>
          <a:xfrm flipV="1">
            <a:off x="4045680" y="2751840"/>
            <a:ext cx="77760" cy="180000"/>
          </a:xfrm>
          <a:prstGeom prst="line">
            <a:avLst/>
          </a:prstGeom>
          <a:ln w="10800">
            <a:solidFill>
              <a:srgbClr val="000000"/>
            </a:solidFill>
            <a:round/>
          </a:ln>
        </p:spPr>
        <p:style>
          <a:lnRef idx="0"/>
          <a:fillRef idx="0"/>
          <a:effectRef idx="0"/>
          <a:fontRef idx="minor"/>
        </p:style>
        <p:txBody>
          <a:bodyPr lIns="95400" rIns="95400" tIns="50400" bIns="50400" anchor="ctr">
            <a:noAutofit/>
          </a:bodyPr>
          <a:p>
            <a:endParaRPr b="0" lang="fr-FR" sz="1800" strike="noStrike" u="none">
              <a:solidFill>
                <a:srgbClr val="000000"/>
              </a:solidFill>
              <a:uFillTx/>
              <a:latin typeface="Arial"/>
            </a:endParaRPr>
          </a:p>
        </p:txBody>
      </p:sp>
      <p:sp>
        <p:nvSpPr>
          <p:cNvPr id="631" name=""/>
          <p:cNvSpPr/>
          <p:nvPr/>
        </p:nvSpPr>
        <p:spPr>
          <a:xfrm flipV="1">
            <a:off x="4347000" y="2736360"/>
            <a:ext cx="96840" cy="212760"/>
          </a:xfrm>
          <a:prstGeom prst="line">
            <a:avLst/>
          </a:prstGeom>
          <a:ln w="10800">
            <a:solidFill>
              <a:srgbClr val="000000"/>
            </a:solidFill>
            <a:round/>
          </a:ln>
        </p:spPr>
        <p:style>
          <a:lnRef idx="0"/>
          <a:fillRef idx="0"/>
          <a:effectRef idx="0"/>
          <a:fontRef idx="minor"/>
        </p:style>
        <p:txBody>
          <a:bodyPr lIns="95400" rIns="95400" tIns="50400" bIns="50400" anchor="ctr">
            <a:noAutofit/>
          </a:bodyPr>
          <a:p>
            <a:endParaRPr b="0" lang="fr-FR" sz="1800" strike="noStrike" u="none">
              <a:solidFill>
                <a:srgbClr val="000000"/>
              </a:solidFill>
              <a:uFillTx/>
              <a:latin typeface="Arial"/>
            </a:endParaRPr>
          </a:p>
        </p:txBody>
      </p:sp>
      <p:sp>
        <p:nvSpPr>
          <p:cNvPr id="632" name=""/>
          <p:cNvSpPr/>
          <p:nvPr/>
        </p:nvSpPr>
        <p:spPr>
          <a:xfrm flipV="1">
            <a:off x="4158000" y="2765520"/>
            <a:ext cx="84960" cy="152640"/>
          </a:xfrm>
          <a:prstGeom prst="line">
            <a:avLst/>
          </a:prstGeom>
          <a:ln w="10800">
            <a:solidFill>
              <a:srgbClr val="000000"/>
            </a:solidFill>
            <a:round/>
          </a:ln>
        </p:spPr>
        <p:style>
          <a:lnRef idx="0"/>
          <a:fillRef idx="0"/>
          <a:effectRef idx="0"/>
          <a:fontRef idx="minor"/>
        </p:style>
        <p:txBody>
          <a:bodyPr lIns="95400" rIns="95400" tIns="50400" bIns="50400" anchor="ctr">
            <a:noAutofit/>
          </a:bodyPr>
          <a:p>
            <a:endParaRPr b="0" lang="fr-FR" sz="1800" strike="noStrike" u="none">
              <a:solidFill>
                <a:srgbClr val="000000"/>
              </a:solidFill>
              <a:uFillTx/>
              <a:latin typeface="Arial"/>
            </a:endParaRPr>
          </a:p>
        </p:txBody>
      </p:sp>
      <p:sp>
        <p:nvSpPr>
          <p:cNvPr id="633" name=""/>
          <p:cNvSpPr/>
          <p:nvPr/>
        </p:nvSpPr>
        <p:spPr>
          <a:xfrm>
            <a:off x="4158000" y="2782080"/>
            <a:ext cx="114480" cy="123120"/>
          </a:xfrm>
          <a:prstGeom prst="ellipse">
            <a:avLst/>
          </a:prstGeom>
          <a:noFill/>
          <a:ln w="10800">
            <a:solidFill>
              <a:srgbClr val="000000"/>
            </a:solidFill>
            <a:round/>
          </a:ln>
        </p:spPr>
        <p:style>
          <a:lnRef idx="0"/>
          <a:fillRef idx="0"/>
          <a:effectRef idx="0"/>
          <a:fontRef idx="minor"/>
        </p:style>
        <p:txBody>
          <a:bodyPr lIns="95400" rIns="95400" tIns="36720" bIns="36720" anchor="ctr">
            <a:noAutofit/>
          </a:bodyPr>
          <a:p>
            <a:endParaRPr b="0" lang="fr-FR" sz="1800" strike="noStrike" u="none">
              <a:solidFill>
                <a:srgbClr val="000000"/>
              </a:solidFill>
              <a:uFillTx/>
              <a:latin typeface="Arial"/>
            </a:endParaRPr>
          </a:p>
        </p:txBody>
      </p:sp>
      <p:sp>
        <p:nvSpPr>
          <p:cNvPr id="634" name=""/>
          <p:cNvSpPr/>
          <p:nvPr/>
        </p:nvSpPr>
        <p:spPr>
          <a:xfrm>
            <a:off x="3921840" y="3687480"/>
            <a:ext cx="114480" cy="123120"/>
          </a:xfrm>
          <a:prstGeom prst="ellipse">
            <a:avLst/>
          </a:prstGeom>
          <a:noFill/>
          <a:ln w="10800">
            <a:solidFill>
              <a:srgbClr val="000000"/>
            </a:solidFill>
            <a:round/>
          </a:ln>
        </p:spPr>
        <p:style>
          <a:lnRef idx="0"/>
          <a:fillRef idx="0"/>
          <a:effectRef idx="0"/>
          <a:fontRef idx="minor"/>
        </p:style>
        <p:txBody>
          <a:bodyPr lIns="95400" rIns="95400" tIns="36720" bIns="36720" anchor="ctr">
            <a:noAutofit/>
          </a:bodyPr>
          <a:p>
            <a:endParaRPr b="0" lang="fr-FR" sz="1800" strike="noStrike" u="none">
              <a:solidFill>
                <a:srgbClr val="000000"/>
              </a:solidFill>
              <a:uFillTx/>
              <a:latin typeface="Arial"/>
            </a:endParaRPr>
          </a:p>
        </p:txBody>
      </p:sp>
      <p:sp>
        <p:nvSpPr>
          <p:cNvPr id="635" name=""/>
          <p:cNvSpPr/>
          <p:nvPr/>
        </p:nvSpPr>
        <p:spPr>
          <a:xfrm>
            <a:off x="4036680" y="3687840"/>
            <a:ext cx="114480" cy="123120"/>
          </a:xfrm>
          <a:prstGeom prst="ellipse">
            <a:avLst/>
          </a:prstGeom>
          <a:noFill/>
          <a:ln w="10800">
            <a:solidFill>
              <a:srgbClr val="000000"/>
            </a:solidFill>
            <a:round/>
          </a:ln>
        </p:spPr>
        <p:style>
          <a:lnRef idx="0"/>
          <a:fillRef idx="0"/>
          <a:effectRef idx="0"/>
          <a:fontRef idx="minor"/>
        </p:style>
        <p:txBody>
          <a:bodyPr lIns="95400" rIns="95400" tIns="36720" bIns="36720" anchor="ctr">
            <a:noAutofit/>
          </a:bodyPr>
          <a:p>
            <a:endParaRPr b="0" lang="fr-FR" sz="1800" strike="noStrike" u="none">
              <a:solidFill>
                <a:srgbClr val="000000"/>
              </a:solidFill>
              <a:uFillTx/>
              <a:latin typeface="Arial"/>
            </a:endParaRPr>
          </a:p>
        </p:txBody>
      </p:sp>
      <p:sp>
        <p:nvSpPr>
          <p:cNvPr id="636" name=""/>
          <p:cNvSpPr/>
          <p:nvPr/>
        </p:nvSpPr>
        <p:spPr>
          <a:xfrm>
            <a:off x="4138920" y="3687840"/>
            <a:ext cx="114480" cy="123120"/>
          </a:xfrm>
          <a:prstGeom prst="ellipse">
            <a:avLst/>
          </a:prstGeom>
          <a:noFill/>
          <a:ln w="10800">
            <a:solidFill>
              <a:srgbClr val="000000"/>
            </a:solidFill>
            <a:round/>
          </a:ln>
        </p:spPr>
        <p:style>
          <a:lnRef idx="0"/>
          <a:fillRef idx="0"/>
          <a:effectRef idx="0"/>
          <a:fontRef idx="minor"/>
        </p:style>
        <p:txBody>
          <a:bodyPr lIns="95400" rIns="95400" tIns="36720" bIns="36720" anchor="ctr">
            <a:noAutofit/>
          </a:bodyPr>
          <a:p>
            <a:endParaRPr b="0" lang="fr-FR" sz="1800" strike="noStrike" u="none">
              <a:solidFill>
                <a:srgbClr val="000000"/>
              </a:solidFill>
              <a:uFillTx/>
              <a:latin typeface="Arial"/>
            </a:endParaRPr>
          </a:p>
        </p:txBody>
      </p:sp>
      <p:sp>
        <p:nvSpPr>
          <p:cNvPr id="637" name=""/>
          <p:cNvSpPr/>
          <p:nvPr/>
        </p:nvSpPr>
        <p:spPr>
          <a:xfrm>
            <a:off x="4486680" y="3691080"/>
            <a:ext cx="114480" cy="123120"/>
          </a:xfrm>
          <a:prstGeom prst="ellipse">
            <a:avLst/>
          </a:prstGeom>
          <a:noFill/>
          <a:ln w="10800">
            <a:solidFill>
              <a:srgbClr val="000000"/>
            </a:solidFill>
            <a:round/>
          </a:ln>
        </p:spPr>
        <p:style>
          <a:lnRef idx="0"/>
          <a:fillRef idx="0"/>
          <a:effectRef idx="0"/>
          <a:fontRef idx="minor"/>
        </p:style>
        <p:txBody>
          <a:bodyPr lIns="95400" rIns="95400" tIns="36720" bIns="36720" anchor="ctr">
            <a:noAutofit/>
          </a:bodyPr>
          <a:p>
            <a:endParaRPr b="0" lang="fr-FR" sz="1800" strike="noStrike" u="none">
              <a:solidFill>
                <a:srgbClr val="000000"/>
              </a:solidFill>
              <a:uFillTx/>
              <a:latin typeface="Arial"/>
            </a:endParaRPr>
          </a:p>
        </p:txBody>
      </p:sp>
      <p:sp>
        <p:nvSpPr>
          <p:cNvPr id="638" name=""/>
          <p:cNvSpPr/>
          <p:nvPr/>
        </p:nvSpPr>
        <p:spPr>
          <a:xfrm>
            <a:off x="4601520" y="3691080"/>
            <a:ext cx="114480" cy="123120"/>
          </a:xfrm>
          <a:prstGeom prst="ellipse">
            <a:avLst/>
          </a:prstGeom>
          <a:noFill/>
          <a:ln w="10800">
            <a:solidFill>
              <a:srgbClr val="000000"/>
            </a:solidFill>
            <a:round/>
          </a:ln>
        </p:spPr>
        <p:style>
          <a:lnRef idx="0"/>
          <a:fillRef idx="0"/>
          <a:effectRef idx="0"/>
          <a:fontRef idx="minor"/>
        </p:style>
        <p:txBody>
          <a:bodyPr lIns="95400" rIns="95400" tIns="36720" bIns="36720" anchor="ctr">
            <a:noAutofit/>
          </a:bodyPr>
          <a:p>
            <a:endParaRPr b="0" lang="fr-FR" sz="1800" strike="noStrike" u="none">
              <a:solidFill>
                <a:srgbClr val="000000"/>
              </a:solidFill>
              <a:uFillTx/>
              <a:latin typeface="Arial"/>
            </a:endParaRPr>
          </a:p>
        </p:txBody>
      </p:sp>
      <p:sp>
        <p:nvSpPr>
          <p:cNvPr id="639" name=""/>
          <p:cNvSpPr/>
          <p:nvPr/>
        </p:nvSpPr>
        <p:spPr>
          <a:xfrm>
            <a:off x="4716000" y="3691080"/>
            <a:ext cx="114480" cy="123120"/>
          </a:xfrm>
          <a:prstGeom prst="ellipse">
            <a:avLst/>
          </a:prstGeom>
          <a:noFill/>
          <a:ln w="10800">
            <a:solidFill>
              <a:srgbClr val="000000"/>
            </a:solidFill>
            <a:round/>
          </a:ln>
        </p:spPr>
        <p:style>
          <a:lnRef idx="0"/>
          <a:fillRef idx="0"/>
          <a:effectRef idx="0"/>
          <a:fontRef idx="minor"/>
        </p:style>
        <p:txBody>
          <a:bodyPr lIns="95400" rIns="95400" tIns="36720" bIns="36720" anchor="ctr">
            <a:noAutofit/>
          </a:bodyPr>
          <a:p>
            <a:endParaRPr b="0" lang="fr-FR" sz="1800" strike="noStrike" u="none">
              <a:solidFill>
                <a:srgbClr val="000000"/>
              </a:solidFill>
              <a:uFillTx/>
              <a:latin typeface="Arial"/>
            </a:endParaRPr>
          </a:p>
        </p:txBody>
      </p:sp>
      <p:sp>
        <p:nvSpPr>
          <p:cNvPr id="640" name=""/>
          <p:cNvSpPr/>
          <p:nvPr/>
        </p:nvSpPr>
        <p:spPr>
          <a:xfrm>
            <a:off x="4830480" y="3681000"/>
            <a:ext cx="114480" cy="123120"/>
          </a:xfrm>
          <a:prstGeom prst="ellipse">
            <a:avLst/>
          </a:prstGeom>
          <a:noFill/>
          <a:ln w="10800">
            <a:solidFill>
              <a:srgbClr val="000000"/>
            </a:solidFill>
            <a:round/>
          </a:ln>
        </p:spPr>
        <p:style>
          <a:lnRef idx="0"/>
          <a:fillRef idx="0"/>
          <a:effectRef idx="0"/>
          <a:fontRef idx="minor"/>
        </p:style>
        <p:txBody>
          <a:bodyPr lIns="95400" rIns="95400" tIns="36720" bIns="36720" anchor="ctr">
            <a:noAutofit/>
          </a:bodyPr>
          <a:p>
            <a:endParaRPr b="0" lang="fr-FR" sz="1800" strike="noStrike" u="none">
              <a:solidFill>
                <a:srgbClr val="000000"/>
              </a:solidFill>
              <a:uFillTx/>
              <a:latin typeface="Arial"/>
            </a:endParaRPr>
          </a:p>
        </p:txBody>
      </p:sp>
      <p:sp>
        <p:nvSpPr>
          <p:cNvPr id="641" name=""/>
          <p:cNvSpPr/>
          <p:nvPr/>
        </p:nvSpPr>
        <p:spPr>
          <a:xfrm>
            <a:off x="4954680" y="3679200"/>
            <a:ext cx="114480" cy="123120"/>
          </a:xfrm>
          <a:prstGeom prst="ellipse">
            <a:avLst/>
          </a:prstGeom>
          <a:noFill/>
          <a:ln w="10800">
            <a:solidFill>
              <a:srgbClr val="000000"/>
            </a:solidFill>
            <a:round/>
          </a:ln>
        </p:spPr>
        <p:style>
          <a:lnRef idx="0"/>
          <a:fillRef idx="0"/>
          <a:effectRef idx="0"/>
          <a:fontRef idx="minor"/>
        </p:style>
        <p:txBody>
          <a:bodyPr lIns="95400" rIns="95400" tIns="36720" bIns="36720" anchor="ctr">
            <a:noAutofit/>
          </a:bodyPr>
          <a:p>
            <a:endParaRPr b="0" lang="fr-FR" sz="1800" strike="noStrike" u="none">
              <a:solidFill>
                <a:srgbClr val="000000"/>
              </a:solidFill>
              <a:uFillTx/>
              <a:latin typeface="Arial"/>
            </a:endParaRPr>
          </a:p>
        </p:txBody>
      </p:sp>
      <p:sp>
        <p:nvSpPr>
          <p:cNvPr id="642" name=""/>
          <p:cNvSpPr/>
          <p:nvPr/>
        </p:nvSpPr>
        <p:spPr>
          <a:xfrm flipV="1">
            <a:off x="3565800" y="3657600"/>
            <a:ext cx="102240" cy="141840"/>
          </a:xfrm>
          <a:prstGeom prst="line">
            <a:avLst/>
          </a:prstGeom>
          <a:ln w="10800">
            <a:solidFill>
              <a:srgbClr val="000000"/>
            </a:solidFill>
            <a:round/>
          </a:ln>
        </p:spPr>
        <p:style>
          <a:lnRef idx="0"/>
          <a:fillRef idx="0"/>
          <a:effectRef idx="0"/>
          <a:fontRef idx="minor"/>
        </p:style>
        <p:txBody>
          <a:bodyPr lIns="95400" rIns="95400" tIns="50400" bIns="50400" anchor="ctr">
            <a:noAutofit/>
          </a:bodyPr>
          <a:p>
            <a:endParaRPr b="0" lang="fr-FR" sz="1800" strike="noStrike" u="none">
              <a:solidFill>
                <a:srgbClr val="000000"/>
              </a:solidFill>
              <a:uFillTx/>
              <a:latin typeface="Arial"/>
            </a:endParaRPr>
          </a:p>
        </p:txBody>
      </p:sp>
      <p:sp>
        <p:nvSpPr>
          <p:cNvPr id="643" name=""/>
          <p:cNvSpPr/>
          <p:nvPr/>
        </p:nvSpPr>
        <p:spPr>
          <a:xfrm flipV="1">
            <a:off x="3642120" y="3664440"/>
            <a:ext cx="126360" cy="185400"/>
          </a:xfrm>
          <a:prstGeom prst="line">
            <a:avLst/>
          </a:prstGeom>
          <a:ln w="10800">
            <a:solidFill>
              <a:srgbClr val="000000"/>
            </a:solidFill>
            <a:round/>
          </a:ln>
        </p:spPr>
        <p:style>
          <a:lnRef idx="0"/>
          <a:fillRef idx="0"/>
          <a:effectRef idx="0"/>
          <a:fontRef idx="minor"/>
        </p:style>
        <p:txBody>
          <a:bodyPr lIns="95400" rIns="95400" tIns="50400" bIns="50400" anchor="ctr">
            <a:noAutofit/>
          </a:bodyPr>
          <a:p>
            <a:endParaRPr b="0" lang="fr-FR" sz="1800" strike="noStrike" u="none">
              <a:solidFill>
                <a:srgbClr val="000000"/>
              </a:solidFill>
              <a:uFillTx/>
              <a:latin typeface="Arial"/>
            </a:endParaRPr>
          </a:p>
        </p:txBody>
      </p:sp>
      <p:sp>
        <p:nvSpPr>
          <p:cNvPr id="644" name=""/>
          <p:cNvSpPr/>
          <p:nvPr/>
        </p:nvSpPr>
        <p:spPr>
          <a:xfrm flipV="1">
            <a:off x="3803040" y="3669480"/>
            <a:ext cx="90000" cy="150840"/>
          </a:xfrm>
          <a:prstGeom prst="line">
            <a:avLst/>
          </a:prstGeom>
          <a:ln w="10800">
            <a:solidFill>
              <a:srgbClr val="000000"/>
            </a:solidFill>
            <a:round/>
          </a:ln>
        </p:spPr>
        <p:style>
          <a:lnRef idx="0"/>
          <a:fillRef idx="0"/>
          <a:effectRef idx="0"/>
          <a:fontRef idx="minor"/>
        </p:style>
        <p:txBody>
          <a:bodyPr lIns="95400" rIns="95400" tIns="50400" bIns="50400" anchor="ctr">
            <a:noAutofit/>
          </a:bodyPr>
          <a:p>
            <a:endParaRPr b="0" lang="fr-FR" sz="1800" strike="noStrike" u="none">
              <a:solidFill>
                <a:srgbClr val="000000"/>
              </a:solidFill>
              <a:uFillTx/>
              <a:latin typeface="Arial"/>
            </a:endParaRPr>
          </a:p>
        </p:txBody>
      </p:sp>
      <p:sp>
        <p:nvSpPr>
          <p:cNvPr id="645" name=""/>
          <p:cNvSpPr/>
          <p:nvPr/>
        </p:nvSpPr>
        <p:spPr>
          <a:xfrm flipV="1">
            <a:off x="3912120" y="3662640"/>
            <a:ext cx="104040" cy="178560"/>
          </a:xfrm>
          <a:prstGeom prst="line">
            <a:avLst/>
          </a:prstGeom>
          <a:ln w="10800">
            <a:solidFill>
              <a:srgbClr val="000000"/>
            </a:solidFill>
            <a:round/>
          </a:ln>
        </p:spPr>
        <p:style>
          <a:lnRef idx="0"/>
          <a:fillRef idx="0"/>
          <a:effectRef idx="0"/>
          <a:fontRef idx="minor"/>
        </p:style>
        <p:txBody>
          <a:bodyPr lIns="95400" rIns="95400" tIns="50400" bIns="50400" anchor="ctr">
            <a:noAutofit/>
          </a:bodyPr>
          <a:p>
            <a:endParaRPr b="0" lang="fr-FR" sz="1800" strike="noStrike" u="none">
              <a:solidFill>
                <a:srgbClr val="000000"/>
              </a:solidFill>
              <a:uFillTx/>
              <a:latin typeface="Arial"/>
            </a:endParaRPr>
          </a:p>
        </p:txBody>
      </p:sp>
      <p:sp>
        <p:nvSpPr>
          <p:cNvPr id="646" name=""/>
          <p:cNvSpPr/>
          <p:nvPr/>
        </p:nvSpPr>
        <p:spPr>
          <a:xfrm flipV="1">
            <a:off x="4040280" y="3655800"/>
            <a:ext cx="84960" cy="168120"/>
          </a:xfrm>
          <a:prstGeom prst="line">
            <a:avLst/>
          </a:prstGeom>
          <a:ln w="10800">
            <a:solidFill>
              <a:srgbClr val="000000"/>
            </a:solidFill>
            <a:round/>
          </a:ln>
        </p:spPr>
        <p:style>
          <a:lnRef idx="0"/>
          <a:fillRef idx="0"/>
          <a:effectRef idx="0"/>
          <a:fontRef idx="minor"/>
        </p:style>
        <p:txBody>
          <a:bodyPr lIns="95400" rIns="95400" tIns="50400" bIns="50400" anchor="ctr">
            <a:noAutofit/>
          </a:bodyPr>
          <a:p>
            <a:endParaRPr b="0" lang="fr-FR" sz="1800" strike="noStrike" u="none">
              <a:solidFill>
                <a:srgbClr val="000000"/>
              </a:solidFill>
              <a:uFillTx/>
              <a:latin typeface="Arial"/>
            </a:endParaRPr>
          </a:p>
        </p:txBody>
      </p:sp>
      <p:sp>
        <p:nvSpPr>
          <p:cNvPr id="647" name=""/>
          <p:cNvSpPr/>
          <p:nvPr/>
        </p:nvSpPr>
        <p:spPr>
          <a:xfrm flipV="1">
            <a:off x="4165200" y="3669480"/>
            <a:ext cx="77760" cy="183600"/>
          </a:xfrm>
          <a:prstGeom prst="line">
            <a:avLst/>
          </a:prstGeom>
          <a:ln w="10800">
            <a:solidFill>
              <a:srgbClr val="000000"/>
            </a:solidFill>
            <a:round/>
          </a:ln>
        </p:spPr>
        <p:style>
          <a:lnRef idx="0"/>
          <a:fillRef idx="0"/>
          <a:effectRef idx="0"/>
          <a:fontRef idx="minor"/>
        </p:style>
        <p:txBody>
          <a:bodyPr lIns="95400" rIns="95400" tIns="50400" bIns="50400" anchor="ctr">
            <a:noAutofit/>
          </a:bodyPr>
          <a:p>
            <a:endParaRPr b="0" lang="fr-FR" sz="1800" strike="noStrike" u="none">
              <a:solidFill>
                <a:srgbClr val="000000"/>
              </a:solidFill>
              <a:uFillTx/>
              <a:latin typeface="Arial"/>
            </a:endParaRPr>
          </a:p>
        </p:txBody>
      </p:sp>
      <p:sp>
        <p:nvSpPr>
          <p:cNvPr id="648" name=""/>
          <p:cNvSpPr/>
          <p:nvPr/>
        </p:nvSpPr>
        <p:spPr>
          <a:xfrm flipV="1">
            <a:off x="4369320" y="3662640"/>
            <a:ext cx="46800" cy="162720"/>
          </a:xfrm>
          <a:prstGeom prst="line">
            <a:avLst/>
          </a:prstGeom>
          <a:ln w="10800">
            <a:solidFill>
              <a:srgbClr val="000000"/>
            </a:solidFill>
            <a:round/>
          </a:ln>
        </p:spPr>
        <p:style>
          <a:lnRef idx="0"/>
          <a:fillRef idx="0"/>
          <a:effectRef idx="0"/>
          <a:fontRef idx="minor"/>
        </p:style>
        <p:txBody>
          <a:bodyPr lIns="95400" rIns="95400" tIns="50400" bIns="50400" anchor="ctr">
            <a:noAutofit/>
          </a:bodyPr>
          <a:p>
            <a:endParaRPr b="0" lang="fr-FR" sz="1800" strike="noStrike" u="none">
              <a:solidFill>
                <a:srgbClr val="000000"/>
              </a:solidFill>
              <a:uFillTx/>
              <a:latin typeface="Arial"/>
            </a:endParaRPr>
          </a:p>
        </p:txBody>
      </p:sp>
      <p:sp>
        <p:nvSpPr>
          <p:cNvPr id="649" name=""/>
          <p:cNvSpPr/>
          <p:nvPr/>
        </p:nvSpPr>
        <p:spPr>
          <a:xfrm flipV="1">
            <a:off x="4535640" y="3645720"/>
            <a:ext cx="55440" cy="188280"/>
          </a:xfrm>
          <a:prstGeom prst="line">
            <a:avLst/>
          </a:prstGeom>
          <a:ln w="10800">
            <a:solidFill>
              <a:srgbClr val="000000"/>
            </a:solidFill>
            <a:round/>
          </a:ln>
        </p:spPr>
        <p:style>
          <a:lnRef idx="0"/>
          <a:fillRef idx="0"/>
          <a:effectRef idx="0"/>
          <a:fontRef idx="minor"/>
        </p:style>
        <p:txBody>
          <a:bodyPr lIns="95400" rIns="95400" tIns="50400" bIns="50400" anchor="ctr">
            <a:noAutofit/>
          </a:bodyPr>
          <a:p>
            <a:endParaRPr b="0" lang="fr-FR" sz="1800" strike="noStrike" u="none">
              <a:solidFill>
                <a:srgbClr val="000000"/>
              </a:solidFill>
              <a:uFillTx/>
              <a:latin typeface="Arial"/>
            </a:endParaRPr>
          </a:p>
        </p:txBody>
      </p:sp>
      <p:sp>
        <p:nvSpPr>
          <p:cNvPr id="650" name=""/>
          <p:cNvSpPr/>
          <p:nvPr/>
        </p:nvSpPr>
        <p:spPr>
          <a:xfrm flipV="1">
            <a:off x="4637880" y="3668040"/>
            <a:ext cx="46800" cy="167760"/>
          </a:xfrm>
          <a:prstGeom prst="line">
            <a:avLst/>
          </a:prstGeom>
          <a:ln w="10800">
            <a:solidFill>
              <a:srgbClr val="000000"/>
            </a:solidFill>
            <a:round/>
          </a:ln>
        </p:spPr>
        <p:style>
          <a:lnRef idx="0"/>
          <a:fillRef idx="0"/>
          <a:effectRef idx="0"/>
          <a:fontRef idx="minor"/>
        </p:style>
        <p:txBody>
          <a:bodyPr lIns="95400" rIns="95400" tIns="50400" bIns="50400" anchor="ctr">
            <a:noAutofit/>
          </a:bodyPr>
          <a:p>
            <a:endParaRPr b="0" lang="fr-FR" sz="1800" strike="noStrike" u="none">
              <a:solidFill>
                <a:srgbClr val="000000"/>
              </a:solidFill>
              <a:uFillTx/>
              <a:latin typeface="Arial"/>
            </a:endParaRPr>
          </a:p>
        </p:txBody>
      </p:sp>
      <p:sp>
        <p:nvSpPr>
          <p:cNvPr id="651" name=""/>
          <p:cNvSpPr/>
          <p:nvPr/>
        </p:nvSpPr>
        <p:spPr>
          <a:xfrm flipV="1">
            <a:off x="4722840" y="3652200"/>
            <a:ext cx="60480" cy="183600"/>
          </a:xfrm>
          <a:prstGeom prst="line">
            <a:avLst/>
          </a:prstGeom>
          <a:ln w="10800">
            <a:solidFill>
              <a:srgbClr val="000000"/>
            </a:solidFill>
            <a:round/>
          </a:ln>
        </p:spPr>
        <p:style>
          <a:lnRef idx="0"/>
          <a:fillRef idx="0"/>
          <a:effectRef idx="0"/>
          <a:fontRef idx="minor"/>
        </p:style>
        <p:txBody>
          <a:bodyPr lIns="95400" rIns="95400" tIns="50400" bIns="50400" anchor="ctr">
            <a:noAutofit/>
          </a:bodyPr>
          <a:p>
            <a:endParaRPr b="0" lang="fr-FR" sz="1800" strike="noStrike" u="none">
              <a:solidFill>
                <a:srgbClr val="000000"/>
              </a:solidFill>
              <a:uFillTx/>
              <a:latin typeface="Arial"/>
            </a:endParaRPr>
          </a:p>
        </p:txBody>
      </p:sp>
      <p:sp>
        <p:nvSpPr>
          <p:cNvPr id="652" name=""/>
          <p:cNvSpPr txBox="1"/>
          <p:nvPr/>
        </p:nvSpPr>
        <p:spPr>
          <a:xfrm>
            <a:off x="4194720" y="2797920"/>
            <a:ext cx="234360" cy="172800"/>
          </a:xfrm>
          <a:prstGeom prst="rect">
            <a:avLst/>
          </a:prstGeom>
          <a:noFill/>
          <a:ln w="10800">
            <a:noFill/>
          </a:ln>
        </p:spPr>
        <p:txBody>
          <a:bodyPr wrap="none" lIns="95400" rIns="95400" tIns="50400" bIns="50400" anchor="t">
            <a:noAutofit/>
          </a:bodyPr>
          <a:p>
            <a:r>
              <a:rPr b="0" lang="fr-FR" sz="500" strike="noStrike" u="none">
                <a:solidFill>
                  <a:srgbClr val="000000"/>
                </a:solidFill>
                <a:uFillTx/>
                <a:latin typeface="Arial"/>
              </a:rPr>
              <a:t>V</a:t>
            </a:r>
            <a:endParaRPr b="0" lang="fr-FR" sz="500" strike="noStrike" u="none">
              <a:solidFill>
                <a:srgbClr val="000000"/>
              </a:solidFill>
              <a:uFillTx/>
              <a:latin typeface="Arial"/>
            </a:endParaRPr>
          </a:p>
        </p:txBody>
      </p:sp>
      <p:sp>
        <p:nvSpPr>
          <p:cNvPr id="653" name=""/>
          <p:cNvSpPr txBox="1"/>
          <p:nvPr/>
        </p:nvSpPr>
        <p:spPr>
          <a:xfrm>
            <a:off x="4191480" y="3721320"/>
            <a:ext cx="234360" cy="172800"/>
          </a:xfrm>
          <a:prstGeom prst="rect">
            <a:avLst/>
          </a:prstGeom>
          <a:noFill/>
          <a:ln w="10800">
            <a:noFill/>
          </a:ln>
        </p:spPr>
        <p:txBody>
          <a:bodyPr wrap="none" lIns="95400" rIns="95400" tIns="50400" bIns="50400" anchor="t">
            <a:noAutofit/>
          </a:bodyPr>
          <a:p>
            <a:r>
              <a:rPr b="0" lang="fr-FR" sz="500" strike="noStrike" u="none">
                <a:solidFill>
                  <a:srgbClr val="000000"/>
                </a:solidFill>
                <a:uFillTx/>
                <a:latin typeface="Arial"/>
              </a:rPr>
              <a:t>V</a:t>
            </a:r>
            <a:endParaRPr b="0" lang="fr-FR" sz="500" strike="noStrike" u="none">
              <a:solidFill>
                <a:srgbClr val="000000"/>
              </a:solidFill>
              <a:uFillTx/>
              <a:latin typeface="Arial"/>
            </a:endParaRPr>
          </a:p>
        </p:txBody>
      </p:sp>
      <p:sp>
        <p:nvSpPr>
          <p:cNvPr id="654" name=""/>
          <p:cNvSpPr txBox="1"/>
          <p:nvPr/>
        </p:nvSpPr>
        <p:spPr>
          <a:xfrm>
            <a:off x="5029920" y="3741840"/>
            <a:ext cx="234360" cy="172800"/>
          </a:xfrm>
          <a:prstGeom prst="rect">
            <a:avLst/>
          </a:prstGeom>
          <a:noFill/>
          <a:ln w="10800">
            <a:noFill/>
          </a:ln>
        </p:spPr>
        <p:txBody>
          <a:bodyPr wrap="none" lIns="95400" rIns="95400" tIns="50400" bIns="50400" anchor="t">
            <a:noAutofit/>
          </a:bodyPr>
          <a:p>
            <a:r>
              <a:rPr b="0" lang="fr-FR" sz="500" strike="noStrike" u="none">
                <a:solidFill>
                  <a:srgbClr val="000000"/>
                </a:solidFill>
                <a:uFillTx/>
                <a:latin typeface="Arial"/>
              </a:rPr>
              <a:t>V</a:t>
            </a:r>
            <a:endParaRPr b="0" lang="fr-FR" sz="500" strike="noStrike" u="none">
              <a:solidFill>
                <a:srgbClr val="000000"/>
              </a:solidFill>
              <a:uFillTx/>
              <a:latin typeface="Arial"/>
            </a:endParaRPr>
          </a:p>
        </p:txBody>
      </p:sp>
      <p:sp>
        <p:nvSpPr>
          <p:cNvPr id="655" name=""/>
          <p:cNvSpPr txBox="1"/>
          <p:nvPr/>
        </p:nvSpPr>
        <p:spPr>
          <a:xfrm>
            <a:off x="4192200" y="4675320"/>
            <a:ext cx="234360" cy="172800"/>
          </a:xfrm>
          <a:prstGeom prst="rect">
            <a:avLst/>
          </a:prstGeom>
          <a:noFill/>
          <a:ln w="10800">
            <a:noFill/>
          </a:ln>
        </p:spPr>
        <p:txBody>
          <a:bodyPr wrap="none" lIns="95400" rIns="95400" tIns="50400" bIns="50400" anchor="t">
            <a:noAutofit/>
          </a:bodyPr>
          <a:p>
            <a:r>
              <a:rPr b="0" lang="fr-FR" sz="500" strike="noStrike" u="none">
                <a:solidFill>
                  <a:srgbClr val="000000"/>
                </a:solidFill>
                <a:uFillTx/>
                <a:latin typeface="Arial"/>
              </a:rPr>
              <a:t>V</a:t>
            </a:r>
            <a:endParaRPr b="0" lang="fr-FR" sz="500" strike="noStrike" u="none">
              <a:solidFill>
                <a:srgbClr val="000000"/>
              </a:solidFill>
              <a:uFillTx/>
              <a:latin typeface="Arial"/>
            </a:endParaRPr>
          </a:p>
        </p:txBody>
      </p:sp>
      <p:sp>
        <p:nvSpPr>
          <p:cNvPr id="656" name=""/>
          <p:cNvSpPr txBox="1"/>
          <p:nvPr/>
        </p:nvSpPr>
        <p:spPr>
          <a:xfrm>
            <a:off x="5032080" y="4644360"/>
            <a:ext cx="234360" cy="172800"/>
          </a:xfrm>
          <a:prstGeom prst="rect">
            <a:avLst/>
          </a:prstGeom>
          <a:noFill/>
          <a:ln w="10800">
            <a:noFill/>
          </a:ln>
        </p:spPr>
        <p:txBody>
          <a:bodyPr wrap="none" lIns="95400" rIns="95400" tIns="50400" bIns="50400" anchor="t">
            <a:noAutofit/>
          </a:bodyPr>
          <a:p>
            <a:r>
              <a:rPr b="0" lang="fr-FR" sz="500" strike="noStrike" u="none">
                <a:solidFill>
                  <a:srgbClr val="000000"/>
                </a:solidFill>
                <a:uFillTx/>
                <a:latin typeface="Arial"/>
              </a:rPr>
              <a:t>V</a:t>
            </a:r>
            <a:endParaRPr b="0" lang="fr-FR" sz="500" strike="noStrike" u="none">
              <a:solidFill>
                <a:srgbClr val="000000"/>
              </a:solidFill>
              <a:uFillTx/>
              <a:latin typeface="Arial"/>
            </a:endParaRPr>
          </a:p>
        </p:txBody>
      </p:sp>
      <p:sp>
        <p:nvSpPr>
          <p:cNvPr id="657" name=""/>
          <p:cNvSpPr/>
          <p:nvPr/>
        </p:nvSpPr>
        <p:spPr>
          <a:xfrm>
            <a:off x="4346640" y="3691440"/>
            <a:ext cx="114480" cy="123120"/>
          </a:xfrm>
          <a:prstGeom prst="ellipse">
            <a:avLst/>
          </a:prstGeom>
          <a:noFill/>
          <a:ln w="10800">
            <a:solidFill>
              <a:srgbClr val="000000"/>
            </a:solidFill>
            <a:round/>
          </a:ln>
        </p:spPr>
        <p:style>
          <a:lnRef idx="0"/>
          <a:fillRef idx="0"/>
          <a:effectRef idx="0"/>
          <a:fontRef idx="minor"/>
        </p:style>
        <p:txBody>
          <a:bodyPr lIns="95400" rIns="95400" tIns="36720" bIns="36720" anchor="ctr">
            <a:noAutofit/>
          </a:bodyPr>
          <a:p>
            <a:endParaRPr b="0" lang="fr-FR" sz="1800" strike="noStrike" u="none">
              <a:solidFill>
                <a:srgbClr val="000000"/>
              </a:solidFill>
              <a:uFillTx/>
              <a:latin typeface="Arial"/>
            </a:endParaRPr>
          </a:p>
        </p:txBody>
      </p:sp>
      <p:sp>
        <p:nvSpPr>
          <p:cNvPr id="658" name=""/>
          <p:cNvSpPr/>
          <p:nvPr/>
        </p:nvSpPr>
        <p:spPr>
          <a:xfrm>
            <a:off x="3731400" y="5004000"/>
            <a:ext cx="114480" cy="123120"/>
          </a:xfrm>
          <a:prstGeom prst="ellipse">
            <a:avLst/>
          </a:prstGeom>
          <a:noFill/>
          <a:ln w="10800">
            <a:solidFill>
              <a:srgbClr val="000000"/>
            </a:solidFill>
            <a:round/>
          </a:ln>
        </p:spPr>
        <p:style>
          <a:lnRef idx="0"/>
          <a:fillRef idx="0"/>
          <a:effectRef idx="0"/>
          <a:fontRef idx="minor"/>
        </p:style>
        <p:txBody>
          <a:bodyPr lIns="95400" rIns="95400" tIns="36720" bIns="36720" anchor="ctr">
            <a:noAutofit/>
          </a:bodyPr>
          <a:p>
            <a:endParaRPr b="0" lang="fr-FR" sz="1800" strike="noStrike" u="none">
              <a:solidFill>
                <a:srgbClr val="000000"/>
              </a:solidFill>
              <a:uFillTx/>
              <a:latin typeface="Arial"/>
            </a:endParaRPr>
          </a:p>
        </p:txBody>
      </p:sp>
      <p:sp>
        <p:nvSpPr>
          <p:cNvPr id="659" name=""/>
          <p:cNvSpPr/>
          <p:nvPr/>
        </p:nvSpPr>
        <p:spPr>
          <a:xfrm>
            <a:off x="4037400" y="4593960"/>
            <a:ext cx="114480" cy="123120"/>
          </a:xfrm>
          <a:prstGeom prst="ellipse">
            <a:avLst/>
          </a:prstGeom>
          <a:noFill/>
          <a:ln w="10800">
            <a:solidFill>
              <a:srgbClr val="000000"/>
            </a:solidFill>
            <a:round/>
          </a:ln>
        </p:spPr>
        <p:style>
          <a:lnRef idx="0"/>
          <a:fillRef idx="0"/>
          <a:effectRef idx="0"/>
          <a:fontRef idx="minor"/>
        </p:style>
        <p:txBody>
          <a:bodyPr lIns="95400" rIns="95400" tIns="36720" bIns="36720" anchor="ctr">
            <a:noAutofit/>
          </a:bodyPr>
          <a:p>
            <a:endParaRPr b="0" lang="fr-FR" sz="1800" strike="noStrike" u="none">
              <a:solidFill>
                <a:srgbClr val="000000"/>
              </a:solidFill>
              <a:uFillTx/>
              <a:latin typeface="Arial"/>
            </a:endParaRPr>
          </a:p>
        </p:txBody>
      </p:sp>
      <p:sp>
        <p:nvSpPr>
          <p:cNvPr id="660" name=""/>
          <p:cNvSpPr/>
          <p:nvPr/>
        </p:nvSpPr>
        <p:spPr>
          <a:xfrm>
            <a:off x="4163400" y="4588920"/>
            <a:ext cx="114480" cy="123120"/>
          </a:xfrm>
          <a:prstGeom prst="ellipse">
            <a:avLst/>
          </a:prstGeom>
          <a:noFill/>
          <a:ln w="10800">
            <a:solidFill>
              <a:srgbClr val="000000"/>
            </a:solidFill>
            <a:round/>
          </a:ln>
        </p:spPr>
        <p:style>
          <a:lnRef idx="0"/>
          <a:fillRef idx="0"/>
          <a:effectRef idx="0"/>
          <a:fontRef idx="minor"/>
        </p:style>
        <p:txBody>
          <a:bodyPr lIns="95400" rIns="95400" tIns="36720" bIns="36720" anchor="ctr">
            <a:noAutofit/>
          </a:bodyPr>
          <a:p>
            <a:endParaRPr b="0" lang="fr-FR" sz="1800" strike="noStrike" u="none">
              <a:solidFill>
                <a:srgbClr val="000000"/>
              </a:solidFill>
              <a:uFillTx/>
              <a:latin typeface="Arial"/>
            </a:endParaRPr>
          </a:p>
        </p:txBody>
      </p:sp>
      <p:sp>
        <p:nvSpPr>
          <p:cNvPr id="661" name=""/>
          <p:cNvSpPr/>
          <p:nvPr/>
        </p:nvSpPr>
        <p:spPr>
          <a:xfrm>
            <a:off x="4359240" y="4592160"/>
            <a:ext cx="114480" cy="123120"/>
          </a:xfrm>
          <a:prstGeom prst="ellipse">
            <a:avLst/>
          </a:prstGeom>
          <a:noFill/>
          <a:ln w="10800">
            <a:solidFill>
              <a:srgbClr val="000000"/>
            </a:solidFill>
            <a:round/>
          </a:ln>
        </p:spPr>
        <p:style>
          <a:lnRef idx="0"/>
          <a:fillRef idx="0"/>
          <a:effectRef idx="0"/>
          <a:fontRef idx="minor"/>
        </p:style>
        <p:txBody>
          <a:bodyPr lIns="95400" rIns="95400" tIns="36720" bIns="36720" anchor="ctr">
            <a:noAutofit/>
          </a:bodyPr>
          <a:p>
            <a:endParaRPr b="0" lang="fr-FR" sz="1800" strike="noStrike" u="none">
              <a:solidFill>
                <a:srgbClr val="000000"/>
              </a:solidFill>
              <a:uFillTx/>
              <a:latin typeface="Arial"/>
            </a:endParaRPr>
          </a:p>
        </p:txBody>
      </p:sp>
      <p:sp>
        <p:nvSpPr>
          <p:cNvPr id="662" name=""/>
          <p:cNvSpPr/>
          <p:nvPr/>
        </p:nvSpPr>
        <p:spPr>
          <a:xfrm>
            <a:off x="4500000" y="4599360"/>
            <a:ext cx="114480" cy="123120"/>
          </a:xfrm>
          <a:prstGeom prst="ellipse">
            <a:avLst/>
          </a:prstGeom>
          <a:noFill/>
          <a:ln w="10800">
            <a:solidFill>
              <a:srgbClr val="000000"/>
            </a:solidFill>
            <a:round/>
          </a:ln>
        </p:spPr>
        <p:style>
          <a:lnRef idx="0"/>
          <a:fillRef idx="0"/>
          <a:effectRef idx="0"/>
          <a:fontRef idx="minor"/>
        </p:style>
        <p:txBody>
          <a:bodyPr lIns="95400" rIns="95400" tIns="36720" bIns="36720" anchor="ctr">
            <a:noAutofit/>
          </a:bodyPr>
          <a:p>
            <a:endParaRPr b="0" lang="fr-FR" sz="1800" strike="noStrike" u="none">
              <a:solidFill>
                <a:srgbClr val="000000"/>
              </a:solidFill>
              <a:uFillTx/>
              <a:latin typeface="Arial"/>
            </a:endParaRPr>
          </a:p>
        </p:txBody>
      </p:sp>
      <p:sp>
        <p:nvSpPr>
          <p:cNvPr id="663" name=""/>
          <p:cNvSpPr/>
          <p:nvPr/>
        </p:nvSpPr>
        <p:spPr>
          <a:xfrm>
            <a:off x="4614480" y="4587480"/>
            <a:ext cx="114480" cy="123120"/>
          </a:xfrm>
          <a:prstGeom prst="ellipse">
            <a:avLst/>
          </a:prstGeom>
          <a:noFill/>
          <a:ln w="10800">
            <a:solidFill>
              <a:srgbClr val="000000"/>
            </a:solidFill>
            <a:round/>
          </a:ln>
        </p:spPr>
        <p:style>
          <a:lnRef idx="0"/>
          <a:fillRef idx="0"/>
          <a:effectRef idx="0"/>
          <a:fontRef idx="minor"/>
        </p:style>
        <p:txBody>
          <a:bodyPr lIns="95400" rIns="95400" tIns="36720" bIns="36720" anchor="ctr">
            <a:noAutofit/>
          </a:bodyPr>
          <a:p>
            <a:endParaRPr b="0" lang="fr-FR" sz="1800" strike="noStrike" u="none">
              <a:solidFill>
                <a:srgbClr val="000000"/>
              </a:solidFill>
              <a:uFillTx/>
              <a:latin typeface="Arial"/>
            </a:endParaRPr>
          </a:p>
        </p:txBody>
      </p:sp>
      <p:sp>
        <p:nvSpPr>
          <p:cNvPr id="664" name=""/>
          <p:cNvSpPr/>
          <p:nvPr/>
        </p:nvSpPr>
        <p:spPr>
          <a:xfrm>
            <a:off x="4751280" y="4599360"/>
            <a:ext cx="114480" cy="123120"/>
          </a:xfrm>
          <a:prstGeom prst="ellipse">
            <a:avLst/>
          </a:prstGeom>
          <a:noFill/>
          <a:ln w="10800">
            <a:solidFill>
              <a:srgbClr val="000000"/>
            </a:solidFill>
            <a:round/>
          </a:ln>
        </p:spPr>
        <p:style>
          <a:lnRef idx="0"/>
          <a:fillRef idx="0"/>
          <a:effectRef idx="0"/>
          <a:fontRef idx="minor"/>
        </p:style>
        <p:txBody>
          <a:bodyPr lIns="95400" rIns="95400" tIns="36720" bIns="36720" anchor="ctr">
            <a:noAutofit/>
          </a:bodyPr>
          <a:p>
            <a:endParaRPr b="0" lang="fr-FR" sz="1800" strike="noStrike" u="none">
              <a:solidFill>
                <a:srgbClr val="000000"/>
              </a:solidFill>
              <a:uFillTx/>
              <a:latin typeface="Arial"/>
            </a:endParaRPr>
          </a:p>
        </p:txBody>
      </p:sp>
      <p:sp>
        <p:nvSpPr>
          <p:cNvPr id="665" name=""/>
          <p:cNvSpPr/>
          <p:nvPr/>
        </p:nvSpPr>
        <p:spPr>
          <a:xfrm>
            <a:off x="4865760" y="4599360"/>
            <a:ext cx="114480" cy="123120"/>
          </a:xfrm>
          <a:prstGeom prst="ellipse">
            <a:avLst/>
          </a:prstGeom>
          <a:noFill/>
          <a:ln w="10800">
            <a:solidFill>
              <a:srgbClr val="000000"/>
            </a:solidFill>
            <a:round/>
          </a:ln>
        </p:spPr>
        <p:style>
          <a:lnRef idx="0"/>
          <a:fillRef idx="0"/>
          <a:effectRef idx="0"/>
          <a:fontRef idx="minor"/>
        </p:style>
        <p:txBody>
          <a:bodyPr lIns="95400" rIns="95400" tIns="36720" bIns="36720" anchor="ctr">
            <a:noAutofit/>
          </a:bodyPr>
          <a:p>
            <a:endParaRPr b="0" lang="fr-FR" sz="1800" strike="noStrike" u="none">
              <a:solidFill>
                <a:srgbClr val="000000"/>
              </a:solidFill>
              <a:uFillTx/>
              <a:latin typeface="Arial"/>
            </a:endParaRPr>
          </a:p>
        </p:txBody>
      </p:sp>
      <p:sp>
        <p:nvSpPr>
          <p:cNvPr id="666" name=""/>
          <p:cNvSpPr/>
          <p:nvPr/>
        </p:nvSpPr>
        <p:spPr>
          <a:xfrm>
            <a:off x="4969080" y="4589280"/>
            <a:ext cx="114480" cy="123120"/>
          </a:xfrm>
          <a:prstGeom prst="ellipse">
            <a:avLst/>
          </a:prstGeom>
          <a:noFill/>
          <a:ln w="10800">
            <a:solidFill>
              <a:srgbClr val="000000"/>
            </a:solidFill>
            <a:round/>
          </a:ln>
        </p:spPr>
        <p:style>
          <a:lnRef idx="0"/>
          <a:fillRef idx="0"/>
          <a:effectRef idx="0"/>
          <a:fontRef idx="minor"/>
        </p:style>
        <p:txBody>
          <a:bodyPr lIns="95400" rIns="95400" tIns="36720" bIns="36720" anchor="ctr">
            <a:noAutofit/>
          </a:bodyPr>
          <a:p>
            <a:endParaRPr b="0" lang="fr-FR" sz="1800" strike="noStrike" u="none">
              <a:solidFill>
                <a:srgbClr val="000000"/>
              </a:solidFill>
              <a:uFillTx/>
              <a:latin typeface="Arial"/>
            </a:endParaRPr>
          </a:p>
        </p:txBody>
      </p:sp>
      <p:sp>
        <p:nvSpPr>
          <p:cNvPr id="667" name=""/>
          <p:cNvSpPr/>
          <p:nvPr/>
        </p:nvSpPr>
        <p:spPr>
          <a:xfrm flipV="1">
            <a:off x="3538080" y="4556520"/>
            <a:ext cx="131760" cy="155880"/>
          </a:xfrm>
          <a:prstGeom prst="line">
            <a:avLst/>
          </a:prstGeom>
          <a:ln w="10800">
            <a:solidFill>
              <a:srgbClr val="000000"/>
            </a:solidFill>
            <a:round/>
          </a:ln>
        </p:spPr>
        <p:style>
          <a:lnRef idx="0"/>
          <a:fillRef idx="0"/>
          <a:effectRef idx="0"/>
          <a:fontRef idx="minor"/>
        </p:style>
        <p:txBody>
          <a:bodyPr lIns="95400" rIns="95400" tIns="50400" bIns="50400" anchor="ctr">
            <a:noAutofit/>
          </a:bodyPr>
          <a:p>
            <a:endParaRPr b="0" lang="fr-FR" sz="1800" strike="noStrike" u="none">
              <a:solidFill>
                <a:srgbClr val="000000"/>
              </a:solidFill>
              <a:uFillTx/>
              <a:latin typeface="Arial"/>
            </a:endParaRPr>
          </a:p>
        </p:txBody>
      </p:sp>
      <p:sp>
        <p:nvSpPr>
          <p:cNvPr id="668" name=""/>
          <p:cNvSpPr/>
          <p:nvPr/>
        </p:nvSpPr>
        <p:spPr>
          <a:xfrm flipV="1">
            <a:off x="3685320" y="4565160"/>
            <a:ext cx="79560" cy="157680"/>
          </a:xfrm>
          <a:prstGeom prst="line">
            <a:avLst/>
          </a:prstGeom>
          <a:ln w="10800">
            <a:solidFill>
              <a:srgbClr val="000000"/>
            </a:solidFill>
            <a:round/>
          </a:ln>
        </p:spPr>
        <p:style>
          <a:lnRef idx="0"/>
          <a:fillRef idx="0"/>
          <a:effectRef idx="0"/>
          <a:fontRef idx="minor"/>
        </p:style>
        <p:txBody>
          <a:bodyPr lIns="95400" rIns="95400" tIns="50400" bIns="50400" anchor="ctr">
            <a:noAutofit/>
          </a:bodyPr>
          <a:p>
            <a:endParaRPr b="0" lang="fr-FR" sz="1800" strike="noStrike" u="none">
              <a:solidFill>
                <a:srgbClr val="000000"/>
              </a:solidFill>
              <a:uFillTx/>
              <a:latin typeface="Arial"/>
            </a:endParaRPr>
          </a:p>
        </p:txBody>
      </p:sp>
      <p:sp>
        <p:nvSpPr>
          <p:cNvPr id="669" name=""/>
          <p:cNvSpPr/>
          <p:nvPr/>
        </p:nvSpPr>
        <p:spPr>
          <a:xfrm flipV="1">
            <a:off x="3818520" y="4562640"/>
            <a:ext cx="91800" cy="151560"/>
          </a:xfrm>
          <a:prstGeom prst="line">
            <a:avLst/>
          </a:prstGeom>
          <a:ln w="10800">
            <a:solidFill>
              <a:srgbClr val="000000"/>
            </a:solidFill>
            <a:round/>
          </a:ln>
        </p:spPr>
        <p:style>
          <a:lnRef idx="0"/>
          <a:fillRef idx="0"/>
          <a:effectRef idx="0"/>
          <a:fontRef idx="minor"/>
        </p:style>
        <p:txBody>
          <a:bodyPr lIns="95400" rIns="95400" tIns="50400" bIns="50400" anchor="ctr">
            <a:noAutofit/>
          </a:bodyPr>
          <a:p>
            <a:endParaRPr b="0" lang="fr-FR" sz="1800" strike="noStrike" u="none">
              <a:solidFill>
                <a:srgbClr val="000000"/>
              </a:solidFill>
              <a:uFillTx/>
              <a:latin typeface="Arial"/>
            </a:endParaRPr>
          </a:p>
        </p:txBody>
      </p:sp>
      <p:sp>
        <p:nvSpPr>
          <p:cNvPr id="670" name=""/>
          <p:cNvSpPr/>
          <p:nvPr/>
        </p:nvSpPr>
        <p:spPr>
          <a:xfrm flipV="1">
            <a:off x="3952080" y="4513320"/>
            <a:ext cx="77760" cy="216360"/>
          </a:xfrm>
          <a:prstGeom prst="line">
            <a:avLst/>
          </a:prstGeom>
          <a:ln w="10800">
            <a:solidFill>
              <a:srgbClr val="000000"/>
            </a:solidFill>
            <a:round/>
          </a:ln>
        </p:spPr>
        <p:style>
          <a:lnRef idx="0"/>
          <a:fillRef idx="0"/>
          <a:effectRef idx="0"/>
          <a:fontRef idx="minor"/>
        </p:style>
        <p:txBody>
          <a:bodyPr lIns="95400" rIns="95400" tIns="50400" bIns="50400" anchor="ctr">
            <a:noAutofit/>
          </a:bodyPr>
          <a:p>
            <a:endParaRPr b="0" lang="fr-FR" sz="1800" strike="noStrike" u="none">
              <a:solidFill>
                <a:srgbClr val="000000"/>
              </a:solidFill>
              <a:uFillTx/>
              <a:latin typeface="Arial"/>
            </a:endParaRPr>
          </a:p>
        </p:txBody>
      </p:sp>
      <p:sp>
        <p:nvSpPr>
          <p:cNvPr id="671" name=""/>
          <p:cNvSpPr/>
          <p:nvPr/>
        </p:nvSpPr>
        <p:spPr>
          <a:xfrm flipV="1">
            <a:off x="4037040" y="4556520"/>
            <a:ext cx="69120" cy="190440"/>
          </a:xfrm>
          <a:prstGeom prst="line">
            <a:avLst/>
          </a:prstGeom>
          <a:ln w="10800">
            <a:solidFill>
              <a:srgbClr val="000000"/>
            </a:solidFill>
            <a:round/>
          </a:ln>
        </p:spPr>
        <p:style>
          <a:lnRef idx="0"/>
          <a:fillRef idx="0"/>
          <a:effectRef idx="0"/>
          <a:fontRef idx="minor"/>
        </p:style>
        <p:txBody>
          <a:bodyPr lIns="95400" rIns="95400" tIns="50400" bIns="50400" anchor="ctr">
            <a:noAutofit/>
          </a:bodyPr>
          <a:p>
            <a:endParaRPr b="0" lang="fr-FR" sz="1800" strike="noStrike" u="none">
              <a:solidFill>
                <a:srgbClr val="000000"/>
              </a:solidFill>
              <a:uFillTx/>
              <a:latin typeface="Arial"/>
            </a:endParaRPr>
          </a:p>
        </p:txBody>
      </p:sp>
      <p:sp>
        <p:nvSpPr>
          <p:cNvPr id="672" name=""/>
          <p:cNvSpPr/>
          <p:nvPr/>
        </p:nvSpPr>
        <p:spPr>
          <a:xfrm flipV="1">
            <a:off x="4192200" y="4575600"/>
            <a:ext cx="57600" cy="190440"/>
          </a:xfrm>
          <a:prstGeom prst="line">
            <a:avLst/>
          </a:prstGeom>
          <a:ln w="10800">
            <a:solidFill>
              <a:srgbClr val="000000"/>
            </a:solidFill>
            <a:round/>
          </a:ln>
        </p:spPr>
        <p:style>
          <a:lnRef idx="0"/>
          <a:fillRef idx="0"/>
          <a:effectRef idx="0"/>
          <a:fontRef idx="minor"/>
        </p:style>
        <p:txBody>
          <a:bodyPr lIns="95400" rIns="95400" tIns="50400" bIns="50400" anchor="ctr">
            <a:noAutofit/>
          </a:bodyPr>
          <a:p>
            <a:endParaRPr b="0" lang="fr-FR" sz="1800" strike="noStrike" u="none">
              <a:solidFill>
                <a:srgbClr val="000000"/>
              </a:solidFill>
              <a:uFillTx/>
              <a:latin typeface="Arial"/>
            </a:endParaRPr>
          </a:p>
        </p:txBody>
      </p:sp>
      <p:sp>
        <p:nvSpPr>
          <p:cNvPr id="673" name=""/>
          <p:cNvSpPr/>
          <p:nvPr/>
        </p:nvSpPr>
        <p:spPr>
          <a:xfrm flipV="1">
            <a:off x="4395240" y="4544640"/>
            <a:ext cx="46800" cy="207720"/>
          </a:xfrm>
          <a:prstGeom prst="line">
            <a:avLst/>
          </a:prstGeom>
          <a:ln w="10800">
            <a:solidFill>
              <a:srgbClr val="000000"/>
            </a:solidFill>
            <a:round/>
          </a:ln>
        </p:spPr>
        <p:style>
          <a:lnRef idx="0"/>
          <a:fillRef idx="0"/>
          <a:effectRef idx="0"/>
          <a:fontRef idx="minor"/>
        </p:style>
        <p:txBody>
          <a:bodyPr lIns="95400" rIns="95400" tIns="50400" bIns="50400" anchor="ctr">
            <a:noAutofit/>
          </a:bodyPr>
          <a:p>
            <a:endParaRPr b="0" lang="fr-FR" sz="1800" strike="noStrike" u="none">
              <a:solidFill>
                <a:srgbClr val="000000"/>
              </a:solidFill>
              <a:uFillTx/>
              <a:latin typeface="Arial"/>
            </a:endParaRPr>
          </a:p>
        </p:txBody>
      </p:sp>
      <p:sp>
        <p:nvSpPr>
          <p:cNvPr id="674" name=""/>
          <p:cNvSpPr/>
          <p:nvPr/>
        </p:nvSpPr>
        <p:spPr>
          <a:xfrm>
            <a:off x="3719520" y="4898880"/>
            <a:ext cx="114480" cy="123120"/>
          </a:xfrm>
          <a:prstGeom prst="ellipse">
            <a:avLst/>
          </a:prstGeom>
          <a:noFill/>
          <a:ln w="10800">
            <a:solidFill>
              <a:srgbClr val="000000"/>
            </a:solidFill>
            <a:round/>
          </a:ln>
        </p:spPr>
        <p:style>
          <a:lnRef idx="0"/>
          <a:fillRef idx="0"/>
          <a:effectRef idx="0"/>
          <a:fontRef idx="minor"/>
        </p:style>
        <p:txBody>
          <a:bodyPr lIns="95400" rIns="95400" tIns="36720" bIns="36720" anchor="ctr">
            <a:noAutofit/>
          </a:bodyPr>
          <a:p>
            <a:endParaRPr b="0" lang="fr-FR" sz="1800" strike="noStrike" u="none">
              <a:solidFill>
                <a:srgbClr val="000000"/>
              </a:solidFill>
              <a:uFillTx/>
              <a:latin typeface="Arial"/>
            </a:endParaRPr>
          </a:p>
        </p:txBody>
      </p:sp>
      <p:sp>
        <p:nvSpPr>
          <p:cNvPr id="675" name=""/>
          <p:cNvSpPr/>
          <p:nvPr/>
        </p:nvSpPr>
        <p:spPr>
          <a:xfrm>
            <a:off x="3940200" y="4576680"/>
            <a:ext cx="114480" cy="123120"/>
          </a:xfrm>
          <a:prstGeom prst="ellipse">
            <a:avLst/>
          </a:prstGeom>
          <a:noFill/>
          <a:ln w="10800">
            <a:solidFill>
              <a:srgbClr val="000000"/>
            </a:solidFill>
            <a:round/>
          </a:ln>
        </p:spPr>
        <p:style>
          <a:lnRef idx="0"/>
          <a:fillRef idx="0"/>
          <a:effectRef idx="0"/>
          <a:fontRef idx="minor"/>
        </p:style>
        <p:txBody>
          <a:bodyPr lIns="95400" rIns="95400" tIns="36720" bIns="36720" anchor="ctr">
            <a:noAutofit/>
          </a:bodyPr>
          <a:p>
            <a:endParaRPr b="0" lang="fr-FR" sz="1800" strike="noStrike" u="none">
              <a:solidFill>
                <a:srgbClr val="000000"/>
              </a:solidFill>
              <a:uFillTx/>
              <a:latin typeface="Arial"/>
            </a:endParaRPr>
          </a:p>
        </p:txBody>
      </p:sp>
      <p:sp>
        <p:nvSpPr>
          <p:cNvPr id="676" name=""/>
          <p:cNvSpPr/>
          <p:nvPr/>
        </p:nvSpPr>
        <p:spPr>
          <a:xfrm>
            <a:off x="3811320" y="5004360"/>
            <a:ext cx="114480" cy="123120"/>
          </a:xfrm>
          <a:prstGeom prst="ellipse">
            <a:avLst/>
          </a:prstGeom>
          <a:noFill/>
          <a:ln w="10800">
            <a:solidFill>
              <a:srgbClr val="000000"/>
            </a:solidFill>
            <a:round/>
          </a:ln>
        </p:spPr>
        <p:style>
          <a:lnRef idx="0"/>
          <a:fillRef idx="0"/>
          <a:effectRef idx="0"/>
          <a:fontRef idx="minor"/>
        </p:style>
        <p:txBody>
          <a:bodyPr lIns="95400" rIns="95400" tIns="36720" bIns="36720" anchor="ctr">
            <a:noAutofit/>
          </a:bodyPr>
          <a:p>
            <a:endParaRPr b="0" lang="fr-FR" sz="1800" strike="noStrike" u="none">
              <a:solidFill>
                <a:srgbClr val="000000"/>
              </a:solidFill>
              <a:uFillTx/>
              <a:latin typeface="Arial"/>
            </a:endParaRPr>
          </a:p>
        </p:txBody>
      </p:sp>
      <p:sp>
        <p:nvSpPr>
          <p:cNvPr id="677" name=""/>
          <p:cNvSpPr/>
          <p:nvPr/>
        </p:nvSpPr>
        <p:spPr>
          <a:xfrm>
            <a:off x="3916800" y="5004360"/>
            <a:ext cx="114480" cy="123120"/>
          </a:xfrm>
          <a:prstGeom prst="ellipse">
            <a:avLst/>
          </a:prstGeom>
          <a:noFill/>
          <a:ln w="10800">
            <a:solidFill>
              <a:srgbClr val="000000"/>
            </a:solidFill>
            <a:round/>
          </a:ln>
        </p:spPr>
        <p:style>
          <a:lnRef idx="0"/>
          <a:fillRef idx="0"/>
          <a:effectRef idx="0"/>
          <a:fontRef idx="minor"/>
        </p:style>
        <p:txBody>
          <a:bodyPr lIns="95400" rIns="95400" tIns="36720" bIns="36720" anchor="ctr">
            <a:noAutofit/>
          </a:bodyPr>
          <a:p>
            <a:endParaRPr b="0" lang="fr-FR" sz="1800" strike="noStrike" u="none">
              <a:solidFill>
                <a:srgbClr val="000000"/>
              </a:solidFill>
              <a:uFillTx/>
              <a:latin typeface="Arial"/>
            </a:endParaRPr>
          </a:p>
        </p:txBody>
      </p:sp>
      <p:sp>
        <p:nvSpPr>
          <p:cNvPr id="678" name=""/>
          <p:cNvSpPr/>
          <p:nvPr/>
        </p:nvSpPr>
        <p:spPr>
          <a:xfrm>
            <a:off x="4010040" y="5004360"/>
            <a:ext cx="114480" cy="123120"/>
          </a:xfrm>
          <a:prstGeom prst="ellipse">
            <a:avLst/>
          </a:prstGeom>
          <a:noFill/>
          <a:ln w="10800">
            <a:solidFill>
              <a:srgbClr val="000000"/>
            </a:solidFill>
            <a:round/>
          </a:ln>
        </p:spPr>
        <p:style>
          <a:lnRef idx="0"/>
          <a:fillRef idx="0"/>
          <a:effectRef idx="0"/>
          <a:fontRef idx="minor"/>
        </p:style>
        <p:txBody>
          <a:bodyPr lIns="95400" rIns="95400" tIns="36720" bIns="36720" anchor="ctr">
            <a:noAutofit/>
          </a:bodyPr>
          <a:p>
            <a:endParaRPr b="0" lang="fr-FR" sz="1800" strike="noStrike" u="none">
              <a:solidFill>
                <a:srgbClr val="000000"/>
              </a:solidFill>
              <a:uFillTx/>
              <a:latin typeface="Arial"/>
            </a:endParaRPr>
          </a:p>
        </p:txBody>
      </p:sp>
      <p:sp>
        <p:nvSpPr>
          <p:cNvPr id="679" name=""/>
          <p:cNvSpPr/>
          <p:nvPr/>
        </p:nvSpPr>
        <p:spPr>
          <a:xfrm>
            <a:off x="4112640" y="5004360"/>
            <a:ext cx="114480" cy="123120"/>
          </a:xfrm>
          <a:prstGeom prst="ellipse">
            <a:avLst/>
          </a:prstGeom>
          <a:noFill/>
          <a:ln w="10800">
            <a:solidFill>
              <a:srgbClr val="000000"/>
            </a:solidFill>
            <a:round/>
          </a:ln>
        </p:spPr>
        <p:style>
          <a:lnRef idx="0"/>
          <a:fillRef idx="0"/>
          <a:effectRef idx="0"/>
          <a:fontRef idx="minor"/>
        </p:style>
        <p:txBody>
          <a:bodyPr lIns="95400" rIns="95400" tIns="36720" bIns="36720" anchor="ctr">
            <a:noAutofit/>
          </a:bodyPr>
          <a:p>
            <a:endParaRPr b="0" lang="fr-FR" sz="1800" strike="noStrike" u="none">
              <a:solidFill>
                <a:srgbClr val="000000"/>
              </a:solidFill>
              <a:uFillTx/>
              <a:latin typeface="Arial"/>
            </a:endParaRPr>
          </a:p>
        </p:txBody>
      </p:sp>
      <p:sp>
        <p:nvSpPr>
          <p:cNvPr id="680" name=""/>
          <p:cNvSpPr/>
          <p:nvPr/>
        </p:nvSpPr>
        <p:spPr>
          <a:xfrm>
            <a:off x="4248000" y="5018400"/>
            <a:ext cx="114480" cy="123120"/>
          </a:xfrm>
          <a:prstGeom prst="ellipse">
            <a:avLst/>
          </a:prstGeom>
          <a:noFill/>
          <a:ln w="10800">
            <a:solidFill>
              <a:srgbClr val="000000"/>
            </a:solidFill>
            <a:round/>
          </a:ln>
        </p:spPr>
        <p:style>
          <a:lnRef idx="0"/>
          <a:fillRef idx="0"/>
          <a:effectRef idx="0"/>
          <a:fontRef idx="minor"/>
        </p:style>
        <p:txBody>
          <a:bodyPr lIns="95400" rIns="95400" tIns="36720" bIns="36720" anchor="ctr">
            <a:noAutofit/>
          </a:bodyPr>
          <a:p>
            <a:endParaRPr b="0" lang="fr-FR" sz="1800" strike="noStrike" u="none">
              <a:solidFill>
                <a:srgbClr val="000000"/>
              </a:solidFill>
              <a:uFillTx/>
              <a:latin typeface="Arial"/>
            </a:endParaRPr>
          </a:p>
        </p:txBody>
      </p:sp>
      <p:sp>
        <p:nvSpPr>
          <p:cNvPr id="681" name=""/>
          <p:cNvSpPr/>
          <p:nvPr/>
        </p:nvSpPr>
        <p:spPr>
          <a:xfrm>
            <a:off x="4347720" y="5001480"/>
            <a:ext cx="114480" cy="123120"/>
          </a:xfrm>
          <a:prstGeom prst="ellipse">
            <a:avLst/>
          </a:prstGeom>
          <a:noFill/>
          <a:ln w="10800">
            <a:solidFill>
              <a:srgbClr val="000000"/>
            </a:solidFill>
            <a:round/>
          </a:ln>
        </p:spPr>
        <p:style>
          <a:lnRef idx="0"/>
          <a:fillRef idx="0"/>
          <a:effectRef idx="0"/>
          <a:fontRef idx="minor"/>
        </p:style>
        <p:txBody>
          <a:bodyPr lIns="95400" rIns="95400" tIns="36720" bIns="36720" anchor="ctr">
            <a:noAutofit/>
          </a:bodyPr>
          <a:p>
            <a:endParaRPr b="0" lang="fr-FR" sz="1800" strike="noStrike" u="none">
              <a:solidFill>
                <a:srgbClr val="000000"/>
              </a:solidFill>
              <a:uFillTx/>
              <a:latin typeface="Arial"/>
            </a:endParaRPr>
          </a:p>
        </p:txBody>
      </p:sp>
      <p:sp>
        <p:nvSpPr>
          <p:cNvPr id="682" name=""/>
          <p:cNvSpPr/>
          <p:nvPr/>
        </p:nvSpPr>
        <p:spPr>
          <a:xfrm>
            <a:off x="4442400" y="5001480"/>
            <a:ext cx="114480" cy="123120"/>
          </a:xfrm>
          <a:prstGeom prst="ellipse">
            <a:avLst/>
          </a:prstGeom>
          <a:noFill/>
          <a:ln w="10800">
            <a:solidFill>
              <a:srgbClr val="000000"/>
            </a:solidFill>
            <a:round/>
          </a:ln>
        </p:spPr>
        <p:style>
          <a:lnRef idx="0"/>
          <a:fillRef idx="0"/>
          <a:effectRef idx="0"/>
          <a:fontRef idx="minor"/>
        </p:style>
        <p:txBody>
          <a:bodyPr lIns="95400" rIns="95400" tIns="36720" bIns="36720" anchor="ctr">
            <a:noAutofit/>
          </a:bodyPr>
          <a:p>
            <a:endParaRPr b="0" lang="fr-FR" sz="1800" strike="noStrike" u="none">
              <a:solidFill>
                <a:srgbClr val="000000"/>
              </a:solidFill>
              <a:uFillTx/>
              <a:latin typeface="Arial"/>
            </a:endParaRPr>
          </a:p>
        </p:txBody>
      </p:sp>
      <p:sp>
        <p:nvSpPr>
          <p:cNvPr id="683" name=""/>
          <p:cNvSpPr/>
          <p:nvPr/>
        </p:nvSpPr>
        <p:spPr>
          <a:xfrm>
            <a:off x="4543920" y="5015880"/>
            <a:ext cx="114480" cy="123120"/>
          </a:xfrm>
          <a:prstGeom prst="ellipse">
            <a:avLst/>
          </a:prstGeom>
          <a:noFill/>
          <a:ln w="10800">
            <a:solidFill>
              <a:srgbClr val="000000"/>
            </a:solidFill>
            <a:round/>
          </a:ln>
        </p:spPr>
        <p:style>
          <a:lnRef idx="0"/>
          <a:fillRef idx="0"/>
          <a:effectRef idx="0"/>
          <a:fontRef idx="minor"/>
        </p:style>
        <p:txBody>
          <a:bodyPr lIns="95400" rIns="95400" tIns="36720" bIns="36720" anchor="ctr">
            <a:noAutofit/>
          </a:bodyPr>
          <a:p>
            <a:endParaRPr b="0" lang="fr-FR" sz="1800" strike="noStrike" u="none">
              <a:solidFill>
                <a:srgbClr val="000000"/>
              </a:solidFill>
              <a:uFillTx/>
              <a:latin typeface="Arial"/>
            </a:endParaRPr>
          </a:p>
        </p:txBody>
      </p:sp>
      <p:sp>
        <p:nvSpPr>
          <p:cNvPr id="684" name=""/>
          <p:cNvSpPr/>
          <p:nvPr/>
        </p:nvSpPr>
        <p:spPr>
          <a:xfrm>
            <a:off x="4632480" y="5000400"/>
            <a:ext cx="114480" cy="123120"/>
          </a:xfrm>
          <a:prstGeom prst="ellipse">
            <a:avLst/>
          </a:prstGeom>
          <a:noFill/>
          <a:ln w="10800">
            <a:solidFill>
              <a:srgbClr val="000000"/>
            </a:solidFill>
            <a:round/>
          </a:ln>
        </p:spPr>
        <p:style>
          <a:lnRef idx="0"/>
          <a:fillRef idx="0"/>
          <a:effectRef idx="0"/>
          <a:fontRef idx="minor"/>
        </p:style>
        <p:txBody>
          <a:bodyPr lIns="95400" rIns="95400" tIns="36720" bIns="36720" anchor="ctr">
            <a:noAutofit/>
          </a:bodyPr>
          <a:p>
            <a:endParaRPr b="0" lang="fr-FR" sz="1800" strike="noStrike" u="none">
              <a:solidFill>
                <a:srgbClr val="000000"/>
              </a:solidFill>
              <a:uFillTx/>
              <a:latin typeface="Arial"/>
            </a:endParaRPr>
          </a:p>
        </p:txBody>
      </p:sp>
      <p:sp>
        <p:nvSpPr>
          <p:cNvPr id="685" name=""/>
          <p:cNvSpPr/>
          <p:nvPr/>
        </p:nvSpPr>
        <p:spPr>
          <a:xfrm>
            <a:off x="4766040" y="5015880"/>
            <a:ext cx="114480" cy="123120"/>
          </a:xfrm>
          <a:prstGeom prst="ellipse">
            <a:avLst/>
          </a:prstGeom>
          <a:noFill/>
          <a:ln w="10800">
            <a:solidFill>
              <a:srgbClr val="000000"/>
            </a:solidFill>
            <a:round/>
          </a:ln>
        </p:spPr>
        <p:style>
          <a:lnRef idx="0"/>
          <a:fillRef idx="0"/>
          <a:effectRef idx="0"/>
          <a:fontRef idx="minor"/>
        </p:style>
        <p:txBody>
          <a:bodyPr lIns="95400" rIns="95400" tIns="36720" bIns="36720" anchor="ctr">
            <a:noAutofit/>
          </a:bodyPr>
          <a:p>
            <a:endParaRPr b="0" lang="fr-FR" sz="1800" strike="noStrike" u="none">
              <a:solidFill>
                <a:srgbClr val="000000"/>
              </a:solidFill>
              <a:uFillTx/>
              <a:latin typeface="Arial"/>
            </a:endParaRPr>
          </a:p>
        </p:txBody>
      </p:sp>
      <p:sp>
        <p:nvSpPr>
          <p:cNvPr id="686" name=""/>
          <p:cNvSpPr/>
          <p:nvPr/>
        </p:nvSpPr>
        <p:spPr>
          <a:xfrm>
            <a:off x="4880520" y="5015880"/>
            <a:ext cx="114480" cy="123120"/>
          </a:xfrm>
          <a:prstGeom prst="ellipse">
            <a:avLst/>
          </a:prstGeom>
          <a:noFill/>
          <a:ln w="10800">
            <a:solidFill>
              <a:srgbClr val="000000"/>
            </a:solidFill>
            <a:round/>
          </a:ln>
        </p:spPr>
        <p:style>
          <a:lnRef idx="0"/>
          <a:fillRef idx="0"/>
          <a:effectRef idx="0"/>
          <a:fontRef idx="minor"/>
        </p:style>
        <p:txBody>
          <a:bodyPr lIns="95400" rIns="95400" tIns="36720" bIns="36720" anchor="ctr">
            <a:noAutofit/>
          </a:bodyPr>
          <a:p>
            <a:endParaRPr b="0" lang="fr-FR" sz="1800" strike="noStrike" u="none">
              <a:solidFill>
                <a:srgbClr val="000000"/>
              </a:solidFill>
              <a:uFillTx/>
              <a:latin typeface="Arial"/>
            </a:endParaRPr>
          </a:p>
        </p:txBody>
      </p:sp>
      <p:sp>
        <p:nvSpPr>
          <p:cNvPr id="687" name=""/>
          <p:cNvSpPr/>
          <p:nvPr/>
        </p:nvSpPr>
        <p:spPr>
          <a:xfrm>
            <a:off x="4957560" y="5006520"/>
            <a:ext cx="114480" cy="123120"/>
          </a:xfrm>
          <a:prstGeom prst="ellipse">
            <a:avLst/>
          </a:prstGeom>
          <a:noFill/>
          <a:ln w="10800">
            <a:solidFill>
              <a:srgbClr val="000000"/>
            </a:solidFill>
            <a:round/>
          </a:ln>
        </p:spPr>
        <p:style>
          <a:lnRef idx="0"/>
          <a:fillRef idx="0"/>
          <a:effectRef idx="0"/>
          <a:fontRef idx="minor"/>
        </p:style>
        <p:txBody>
          <a:bodyPr lIns="95400" rIns="95400" tIns="36720" bIns="36720" anchor="ctr">
            <a:noAutofit/>
          </a:bodyPr>
          <a:p>
            <a:endParaRPr b="0" lang="fr-FR" sz="1800" strike="noStrike" u="none">
              <a:solidFill>
                <a:srgbClr val="000000"/>
              </a:solidFill>
              <a:uFillTx/>
              <a:latin typeface="Arial"/>
            </a:endParaRPr>
          </a:p>
        </p:txBody>
      </p:sp>
      <p:sp>
        <p:nvSpPr>
          <p:cNvPr id="688" name=""/>
          <p:cNvSpPr/>
          <p:nvPr/>
        </p:nvSpPr>
        <p:spPr>
          <a:xfrm>
            <a:off x="5062320" y="5006880"/>
            <a:ext cx="114480" cy="123120"/>
          </a:xfrm>
          <a:prstGeom prst="ellipse">
            <a:avLst/>
          </a:prstGeom>
          <a:noFill/>
          <a:ln w="10800">
            <a:solidFill>
              <a:srgbClr val="000000"/>
            </a:solidFill>
            <a:round/>
          </a:ln>
        </p:spPr>
        <p:style>
          <a:lnRef idx="0"/>
          <a:fillRef idx="0"/>
          <a:effectRef idx="0"/>
          <a:fontRef idx="minor"/>
        </p:style>
        <p:txBody>
          <a:bodyPr lIns="95400" rIns="95400" tIns="36720" bIns="36720" anchor="ctr">
            <a:noAutofit/>
          </a:bodyPr>
          <a:p>
            <a:endParaRPr b="0" lang="fr-FR" sz="1800" strike="noStrike" u="none">
              <a:solidFill>
                <a:srgbClr val="000000"/>
              </a:solidFill>
              <a:uFillTx/>
              <a:latin typeface="Arial"/>
            </a:endParaRPr>
          </a:p>
        </p:txBody>
      </p:sp>
      <p:sp>
        <p:nvSpPr>
          <p:cNvPr id="689" name=""/>
          <p:cNvSpPr/>
          <p:nvPr/>
        </p:nvSpPr>
        <p:spPr>
          <a:xfrm>
            <a:off x="5161680" y="5006880"/>
            <a:ext cx="114480" cy="123120"/>
          </a:xfrm>
          <a:prstGeom prst="ellipse">
            <a:avLst/>
          </a:prstGeom>
          <a:noFill/>
          <a:ln w="10800">
            <a:solidFill>
              <a:srgbClr val="000000"/>
            </a:solidFill>
            <a:round/>
          </a:ln>
        </p:spPr>
        <p:style>
          <a:lnRef idx="0"/>
          <a:fillRef idx="0"/>
          <a:effectRef idx="0"/>
          <a:fontRef idx="minor"/>
        </p:style>
        <p:txBody>
          <a:bodyPr lIns="95400" rIns="95400" tIns="36720" bIns="36720" anchor="ctr">
            <a:noAutofit/>
          </a:bodyPr>
          <a:p>
            <a:endParaRPr b="0" lang="fr-FR" sz="1800" strike="noStrike" u="none">
              <a:solidFill>
                <a:srgbClr val="000000"/>
              </a:solidFill>
              <a:uFillTx/>
              <a:latin typeface="Arial"/>
            </a:endParaRPr>
          </a:p>
        </p:txBody>
      </p:sp>
      <p:sp>
        <p:nvSpPr>
          <p:cNvPr id="690" name=""/>
          <p:cNvSpPr/>
          <p:nvPr/>
        </p:nvSpPr>
        <p:spPr>
          <a:xfrm>
            <a:off x="5374800" y="5003640"/>
            <a:ext cx="114480" cy="123120"/>
          </a:xfrm>
          <a:prstGeom prst="ellipse">
            <a:avLst/>
          </a:prstGeom>
          <a:noFill/>
          <a:ln w="10800">
            <a:solidFill>
              <a:srgbClr val="000000"/>
            </a:solidFill>
            <a:round/>
          </a:ln>
        </p:spPr>
        <p:style>
          <a:lnRef idx="0"/>
          <a:fillRef idx="0"/>
          <a:effectRef idx="0"/>
          <a:fontRef idx="minor"/>
        </p:style>
        <p:txBody>
          <a:bodyPr lIns="95400" rIns="95400" tIns="36720" bIns="36720" anchor="ctr">
            <a:noAutofit/>
          </a:bodyPr>
          <a:p>
            <a:endParaRPr b="0" lang="fr-FR" sz="1800" strike="noStrike" u="none">
              <a:solidFill>
                <a:srgbClr val="000000"/>
              </a:solidFill>
              <a:uFillTx/>
              <a:latin typeface="Arial"/>
            </a:endParaRPr>
          </a:p>
        </p:txBody>
      </p:sp>
      <p:sp>
        <p:nvSpPr>
          <p:cNvPr id="691" name=""/>
          <p:cNvSpPr/>
          <p:nvPr/>
        </p:nvSpPr>
        <p:spPr>
          <a:xfrm>
            <a:off x="5461560" y="5003640"/>
            <a:ext cx="114480" cy="123120"/>
          </a:xfrm>
          <a:prstGeom prst="ellipse">
            <a:avLst/>
          </a:prstGeom>
          <a:noFill/>
          <a:ln w="10800">
            <a:solidFill>
              <a:srgbClr val="000000"/>
            </a:solidFill>
            <a:round/>
          </a:ln>
        </p:spPr>
        <p:style>
          <a:lnRef idx="0"/>
          <a:fillRef idx="0"/>
          <a:effectRef idx="0"/>
          <a:fontRef idx="minor"/>
        </p:style>
        <p:txBody>
          <a:bodyPr lIns="95400" rIns="95400" tIns="36720" bIns="36720" anchor="ctr">
            <a:noAutofit/>
          </a:bodyPr>
          <a:p>
            <a:endParaRPr b="0" lang="fr-FR" sz="1800" strike="noStrike" u="none">
              <a:solidFill>
                <a:srgbClr val="000000"/>
              </a:solidFill>
              <a:uFillTx/>
              <a:latin typeface="Arial"/>
            </a:endParaRPr>
          </a:p>
        </p:txBody>
      </p:sp>
      <p:sp>
        <p:nvSpPr>
          <p:cNvPr id="692" name=""/>
          <p:cNvSpPr/>
          <p:nvPr/>
        </p:nvSpPr>
        <p:spPr>
          <a:xfrm>
            <a:off x="5555160" y="5003640"/>
            <a:ext cx="114480" cy="123120"/>
          </a:xfrm>
          <a:prstGeom prst="ellipse">
            <a:avLst/>
          </a:prstGeom>
          <a:noFill/>
          <a:ln w="10800">
            <a:solidFill>
              <a:srgbClr val="000000"/>
            </a:solidFill>
            <a:round/>
          </a:ln>
        </p:spPr>
        <p:style>
          <a:lnRef idx="0"/>
          <a:fillRef idx="0"/>
          <a:effectRef idx="0"/>
          <a:fontRef idx="minor"/>
        </p:style>
        <p:txBody>
          <a:bodyPr lIns="95400" rIns="95400" tIns="36720" bIns="36720" anchor="ctr">
            <a:noAutofit/>
          </a:bodyPr>
          <a:p>
            <a:endParaRPr b="0" lang="fr-FR" sz="1800" strike="noStrike" u="none">
              <a:solidFill>
                <a:srgbClr val="000000"/>
              </a:solidFill>
              <a:uFillTx/>
              <a:latin typeface="Arial"/>
            </a:endParaRPr>
          </a:p>
        </p:txBody>
      </p:sp>
      <p:sp>
        <p:nvSpPr>
          <p:cNvPr id="693" name=""/>
          <p:cNvSpPr/>
          <p:nvPr/>
        </p:nvSpPr>
        <p:spPr>
          <a:xfrm>
            <a:off x="5669640" y="5014800"/>
            <a:ext cx="114480" cy="123120"/>
          </a:xfrm>
          <a:prstGeom prst="ellipse">
            <a:avLst/>
          </a:prstGeom>
          <a:noFill/>
          <a:ln w="10800">
            <a:solidFill>
              <a:srgbClr val="000000"/>
            </a:solidFill>
            <a:round/>
          </a:ln>
        </p:spPr>
        <p:style>
          <a:lnRef idx="0"/>
          <a:fillRef idx="0"/>
          <a:effectRef idx="0"/>
          <a:fontRef idx="minor"/>
        </p:style>
        <p:txBody>
          <a:bodyPr lIns="95400" rIns="95400" tIns="36720" bIns="36720" anchor="ctr">
            <a:noAutofit/>
          </a:bodyPr>
          <a:p>
            <a:endParaRPr b="0" lang="fr-FR" sz="1800" strike="noStrike" u="none">
              <a:solidFill>
                <a:srgbClr val="000000"/>
              </a:solidFill>
              <a:uFillTx/>
              <a:latin typeface="Arial"/>
            </a:endParaRPr>
          </a:p>
        </p:txBody>
      </p:sp>
      <p:sp>
        <p:nvSpPr>
          <p:cNvPr id="694" name=""/>
          <p:cNvSpPr/>
          <p:nvPr/>
        </p:nvSpPr>
        <p:spPr>
          <a:xfrm>
            <a:off x="3731400" y="5127120"/>
            <a:ext cx="114480" cy="123120"/>
          </a:xfrm>
          <a:prstGeom prst="ellipse">
            <a:avLst/>
          </a:prstGeom>
          <a:noFill/>
          <a:ln w="10800">
            <a:solidFill>
              <a:srgbClr val="000000"/>
            </a:solidFill>
            <a:round/>
          </a:ln>
        </p:spPr>
        <p:style>
          <a:lnRef idx="0"/>
          <a:fillRef idx="0"/>
          <a:effectRef idx="0"/>
          <a:fontRef idx="minor"/>
        </p:style>
        <p:txBody>
          <a:bodyPr lIns="95400" rIns="95400" tIns="36720" bIns="36720" anchor="ctr">
            <a:noAutofit/>
          </a:bodyPr>
          <a:p>
            <a:endParaRPr b="0" lang="fr-FR" sz="1800" strike="noStrike" u="none">
              <a:solidFill>
                <a:srgbClr val="000000"/>
              </a:solidFill>
              <a:uFillTx/>
              <a:latin typeface="Arial"/>
            </a:endParaRPr>
          </a:p>
        </p:txBody>
      </p:sp>
      <p:sp>
        <p:nvSpPr>
          <p:cNvPr id="695" name=""/>
          <p:cNvSpPr/>
          <p:nvPr/>
        </p:nvSpPr>
        <p:spPr>
          <a:xfrm>
            <a:off x="3834360" y="5113080"/>
            <a:ext cx="114480" cy="123120"/>
          </a:xfrm>
          <a:prstGeom prst="ellipse">
            <a:avLst/>
          </a:prstGeom>
          <a:noFill/>
          <a:ln w="10800">
            <a:solidFill>
              <a:srgbClr val="000000"/>
            </a:solidFill>
            <a:round/>
          </a:ln>
        </p:spPr>
        <p:style>
          <a:lnRef idx="0"/>
          <a:fillRef idx="0"/>
          <a:effectRef idx="0"/>
          <a:fontRef idx="minor"/>
        </p:style>
        <p:txBody>
          <a:bodyPr lIns="95400" rIns="95400" tIns="36720" bIns="36720" anchor="ctr">
            <a:noAutofit/>
          </a:bodyPr>
          <a:p>
            <a:endParaRPr b="0" lang="fr-FR" sz="1800" strike="noStrike" u="none">
              <a:solidFill>
                <a:srgbClr val="000000"/>
              </a:solidFill>
              <a:uFillTx/>
              <a:latin typeface="Arial"/>
            </a:endParaRPr>
          </a:p>
        </p:txBody>
      </p:sp>
      <p:sp>
        <p:nvSpPr>
          <p:cNvPr id="696" name=""/>
          <p:cNvSpPr/>
          <p:nvPr/>
        </p:nvSpPr>
        <p:spPr>
          <a:xfrm>
            <a:off x="3916800" y="5127480"/>
            <a:ext cx="114480" cy="123120"/>
          </a:xfrm>
          <a:prstGeom prst="ellipse">
            <a:avLst/>
          </a:prstGeom>
          <a:noFill/>
          <a:ln w="10800">
            <a:solidFill>
              <a:srgbClr val="000000"/>
            </a:solidFill>
            <a:round/>
          </a:ln>
        </p:spPr>
        <p:style>
          <a:lnRef idx="0"/>
          <a:fillRef idx="0"/>
          <a:effectRef idx="0"/>
          <a:fontRef idx="minor"/>
        </p:style>
        <p:txBody>
          <a:bodyPr lIns="95400" rIns="95400" tIns="36720" bIns="36720" anchor="ctr">
            <a:noAutofit/>
          </a:bodyPr>
          <a:p>
            <a:endParaRPr b="0" lang="fr-FR" sz="1800" strike="noStrike" u="none">
              <a:solidFill>
                <a:srgbClr val="000000"/>
              </a:solidFill>
              <a:uFillTx/>
              <a:latin typeface="Arial"/>
            </a:endParaRPr>
          </a:p>
        </p:txBody>
      </p:sp>
      <p:sp>
        <p:nvSpPr>
          <p:cNvPr id="697" name=""/>
          <p:cNvSpPr/>
          <p:nvPr/>
        </p:nvSpPr>
        <p:spPr>
          <a:xfrm>
            <a:off x="4010040" y="5113080"/>
            <a:ext cx="114480" cy="123120"/>
          </a:xfrm>
          <a:prstGeom prst="ellipse">
            <a:avLst/>
          </a:prstGeom>
          <a:noFill/>
          <a:ln w="10800">
            <a:solidFill>
              <a:srgbClr val="000000"/>
            </a:solidFill>
            <a:round/>
          </a:ln>
        </p:spPr>
        <p:style>
          <a:lnRef idx="0"/>
          <a:fillRef idx="0"/>
          <a:effectRef idx="0"/>
          <a:fontRef idx="minor"/>
        </p:style>
        <p:txBody>
          <a:bodyPr lIns="95400" rIns="95400" tIns="36720" bIns="36720" anchor="ctr">
            <a:noAutofit/>
          </a:bodyPr>
          <a:p>
            <a:endParaRPr b="0" lang="fr-FR" sz="1800" strike="noStrike" u="none">
              <a:solidFill>
                <a:srgbClr val="000000"/>
              </a:solidFill>
              <a:uFillTx/>
              <a:latin typeface="Arial"/>
            </a:endParaRPr>
          </a:p>
        </p:txBody>
      </p:sp>
      <p:sp>
        <p:nvSpPr>
          <p:cNvPr id="698" name=""/>
          <p:cNvSpPr/>
          <p:nvPr/>
        </p:nvSpPr>
        <p:spPr>
          <a:xfrm>
            <a:off x="4101840" y="5113080"/>
            <a:ext cx="114480" cy="123120"/>
          </a:xfrm>
          <a:prstGeom prst="ellipse">
            <a:avLst/>
          </a:prstGeom>
          <a:noFill/>
          <a:ln w="10800">
            <a:solidFill>
              <a:srgbClr val="000000"/>
            </a:solidFill>
            <a:round/>
          </a:ln>
        </p:spPr>
        <p:style>
          <a:lnRef idx="0"/>
          <a:fillRef idx="0"/>
          <a:effectRef idx="0"/>
          <a:fontRef idx="minor"/>
        </p:style>
        <p:txBody>
          <a:bodyPr lIns="95400" rIns="95400" tIns="36720" bIns="36720" anchor="ctr">
            <a:noAutofit/>
          </a:bodyPr>
          <a:p>
            <a:endParaRPr b="0" lang="fr-FR" sz="1800" strike="noStrike" u="none">
              <a:solidFill>
                <a:srgbClr val="000000"/>
              </a:solidFill>
              <a:uFillTx/>
              <a:latin typeface="Arial"/>
            </a:endParaRPr>
          </a:p>
        </p:txBody>
      </p:sp>
      <p:sp>
        <p:nvSpPr>
          <p:cNvPr id="699" name=""/>
          <p:cNvSpPr/>
          <p:nvPr/>
        </p:nvSpPr>
        <p:spPr>
          <a:xfrm>
            <a:off x="4262040" y="5124600"/>
            <a:ext cx="114480" cy="123120"/>
          </a:xfrm>
          <a:prstGeom prst="ellipse">
            <a:avLst/>
          </a:prstGeom>
          <a:noFill/>
          <a:ln w="10800">
            <a:solidFill>
              <a:srgbClr val="000000"/>
            </a:solidFill>
            <a:round/>
          </a:ln>
        </p:spPr>
        <p:style>
          <a:lnRef idx="0"/>
          <a:fillRef idx="0"/>
          <a:effectRef idx="0"/>
          <a:fontRef idx="minor"/>
        </p:style>
        <p:txBody>
          <a:bodyPr lIns="95400" rIns="95400" tIns="36720" bIns="36720" anchor="ctr">
            <a:noAutofit/>
          </a:bodyPr>
          <a:p>
            <a:endParaRPr b="0" lang="fr-FR" sz="1800" strike="noStrike" u="none">
              <a:solidFill>
                <a:srgbClr val="000000"/>
              </a:solidFill>
              <a:uFillTx/>
              <a:latin typeface="Arial"/>
            </a:endParaRPr>
          </a:p>
        </p:txBody>
      </p:sp>
      <p:sp>
        <p:nvSpPr>
          <p:cNvPr id="700" name=""/>
          <p:cNvSpPr/>
          <p:nvPr/>
        </p:nvSpPr>
        <p:spPr>
          <a:xfrm>
            <a:off x="4347720" y="5124600"/>
            <a:ext cx="114480" cy="123120"/>
          </a:xfrm>
          <a:prstGeom prst="ellipse">
            <a:avLst/>
          </a:prstGeom>
          <a:noFill/>
          <a:ln w="10800">
            <a:solidFill>
              <a:srgbClr val="000000"/>
            </a:solidFill>
            <a:round/>
          </a:ln>
        </p:spPr>
        <p:style>
          <a:lnRef idx="0"/>
          <a:fillRef idx="0"/>
          <a:effectRef idx="0"/>
          <a:fontRef idx="minor"/>
        </p:style>
        <p:txBody>
          <a:bodyPr lIns="95400" rIns="95400" tIns="36720" bIns="36720" anchor="ctr">
            <a:noAutofit/>
          </a:bodyPr>
          <a:p>
            <a:endParaRPr b="0" lang="fr-FR" sz="1800" strike="noStrike" u="none">
              <a:solidFill>
                <a:srgbClr val="000000"/>
              </a:solidFill>
              <a:uFillTx/>
              <a:latin typeface="Arial"/>
            </a:endParaRPr>
          </a:p>
        </p:txBody>
      </p:sp>
      <p:sp>
        <p:nvSpPr>
          <p:cNvPr id="701" name=""/>
          <p:cNvSpPr/>
          <p:nvPr/>
        </p:nvSpPr>
        <p:spPr>
          <a:xfrm>
            <a:off x="4556880" y="5124600"/>
            <a:ext cx="114480" cy="123120"/>
          </a:xfrm>
          <a:prstGeom prst="ellipse">
            <a:avLst/>
          </a:prstGeom>
          <a:noFill/>
          <a:ln w="10800">
            <a:solidFill>
              <a:srgbClr val="000000"/>
            </a:solidFill>
            <a:round/>
          </a:ln>
        </p:spPr>
        <p:style>
          <a:lnRef idx="0"/>
          <a:fillRef idx="0"/>
          <a:effectRef idx="0"/>
          <a:fontRef idx="minor"/>
        </p:style>
        <p:txBody>
          <a:bodyPr lIns="95400" rIns="95400" tIns="36720" bIns="36720" anchor="ctr">
            <a:noAutofit/>
          </a:bodyPr>
          <a:p>
            <a:endParaRPr b="0" lang="fr-FR" sz="1800" strike="noStrike" u="none">
              <a:solidFill>
                <a:srgbClr val="000000"/>
              </a:solidFill>
              <a:uFillTx/>
              <a:latin typeface="Arial"/>
            </a:endParaRPr>
          </a:p>
        </p:txBody>
      </p:sp>
      <p:sp>
        <p:nvSpPr>
          <p:cNvPr id="702" name=""/>
          <p:cNvSpPr/>
          <p:nvPr/>
        </p:nvSpPr>
        <p:spPr>
          <a:xfrm>
            <a:off x="4651560" y="5124600"/>
            <a:ext cx="114480" cy="123120"/>
          </a:xfrm>
          <a:prstGeom prst="ellipse">
            <a:avLst/>
          </a:prstGeom>
          <a:noFill/>
          <a:ln w="10800">
            <a:solidFill>
              <a:srgbClr val="000000"/>
            </a:solidFill>
            <a:round/>
          </a:ln>
        </p:spPr>
        <p:style>
          <a:lnRef idx="0"/>
          <a:fillRef idx="0"/>
          <a:effectRef idx="0"/>
          <a:fontRef idx="minor"/>
        </p:style>
        <p:txBody>
          <a:bodyPr lIns="95400" rIns="95400" tIns="36720" bIns="36720" anchor="ctr">
            <a:noAutofit/>
          </a:bodyPr>
          <a:p>
            <a:endParaRPr b="0" lang="fr-FR" sz="1800" strike="noStrike" u="none">
              <a:solidFill>
                <a:srgbClr val="000000"/>
              </a:solidFill>
              <a:uFillTx/>
              <a:latin typeface="Arial"/>
            </a:endParaRPr>
          </a:p>
        </p:txBody>
      </p:sp>
      <p:sp>
        <p:nvSpPr>
          <p:cNvPr id="703" name=""/>
          <p:cNvSpPr/>
          <p:nvPr/>
        </p:nvSpPr>
        <p:spPr>
          <a:xfrm>
            <a:off x="4450680" y="5124600"/>
            <a:ext cx="114480" cy="123120"/>
          </a:xfrm>
          <a:prstGeom prst="ellipse">
            <a:avLst/>
          </a:prstGeom>
          <a:noFill/>
          <a:ln w="10800">
            <a:solidFill>
              <a:srgbClr val="000000"/>
            </a:solidFill>
            <a:round/>
          </a:ln>
        </p:spPr>
        <p:style>
          <a:lnRef idx="0"/>
          <a:fillRef idx="0"/>
          <a:effectRef idx="0"/>
          <a:fontRef idx="minor"/>
        </p:style>
        <p:txBody>
          <a:bodyPr lIns="95400" rIns="95400" tIns="36720" bIns="36720" anchor="ctr">
            <a:noAutofit/>
          </a:bodyPr>
          <a:p>
            <a:endParaRPr b="0" lang="fr-FR" sz="1800" strike="noStrike" u="none">
              <a:solidFill>
                <a:srgbClr val="000000"/>
              </a:solidFill>
              <a:uFillTx/>
              <a:latin typeface="Arial"/>
            </a:endParaRPr>
          </a:p>
        </p:txBody>
      </p:sp>
      <p:sp>
        <p:nvSpPr>
          <p:cNvPr id="704" name=""/>
          <p:cNvSpPr txBox="1"/>
          <p:nvPr/>
        </p:nvSpPr>
        <p:spPr>
          <a:xfrm>
            <a:off x="5205240" y="5047200"/>
            <a:ext cx="234360" cy="172800"/>
          </a:xfrm>
          <a:prstGeom prst="rect">
            <a:avLst/>
          </a:prstGeom>
          <a:noFill/>
          <a:ln w="10800">
            <a:noFill/>
          </a:ln>
        </p:spPr>
        <p:txBody>
          <a:bodyPr wrap="none" lIns="95400" rIns="95400" tIns="50400" bIns="50400" anchor="t">
            <a:noAutofit/>
          </a:bodyPr>
          <a:p>
            <a:r>
              <a:rPr b="0" lang="fr-FR" sz="500" strike="noStrike" u="none">
                <a:solidFill>
                  <a:srgbClr val="000000"/>
                </a:solidFill>
                <a:uFillTx/>
                <a:latin typeface="Arial"/>
              </a:rPr>
              <a:t>V</a:t>
            </a:r>
            <a:endParaRPr b="0" lang="fr-FR" sz="500" strike="noStrike" u="none">
              <a:solidFill>
                <a:srgbClr val="000000"/>
              </a:solidFill>
              <a:uFillTx/>
              <a:latin typeface="Arial"/>
            </a:endParaRPr>
          </a:p>
        </p:txBody>
      </p:sp>
      <p:sp>
        <p:nvSpPr>
          <p:cNvPr id="705" name=""/>
          <p:cNvSpPr/>
          <p:nvPr/>
        </p:nvSpPr>
        <p:spPr>
          <a:xfrm flipH="1">
            <a:off x="6089760" y="2365200"/>
            <a:ext cx="77760" cy="129240"/>
          </a:xfrm>
          <a:prstGeom prst="line">
            <a:avLst/>
          </a:prstGeom>
          <a:ln w="10800">
            <a:solidFill>
              <a:srgbClr val="000000"/>
            </a:solidFill>
            <a:round/>
          </a:ln>
        </p:spPr>
        <p:style>
          <a:lnRef idx="0"/>
          <a:fillRef idx="0"/>
          <a:effectRef idx="0"/>
          <a:fontRef idx="minor"/>
        </p:style>
        <p:txBody>
          <a:bodyPr lIns="95400" rIns="95400" tIns="50400" bIns="50400" anchor="ctr">
            <a:noAutofit/>
          </a:bodyPr>
          <a:p>
            <a:endParaRPr b="0" lang="fr-FR" sz="1800" strike="noStrike" u="none">
              <a:solidFill>
                <a:srgbClr val="000000"/>
              </a:solidFill>
              <a:uFillTx/>
              <a:latin typeface="Arial"/>
            </a:endParaRPr>
          </a:p>
        </p:txBody>
      </p:sp>
      <p:sp>
        <p:nvSpPr>
          <p:cNvPr id="706" name=""/>
          <p:cNvSpPr/>
          <p:nvPr/>
        </p:nvSpPr>
        <p:spPr>
          <a:xfrm flipH="1">
            <a:off x="6083640" y="2601720"/>
            <a:ext cx="63720" cy="111960"/>
          </a:xfrm>
          <a:prstGeom prst="line">
            <a:avLst/>
          </a:prstGeom>
          <a:ln w="10800">
            <a:solidFill>
              <a:srgbClr val="000000"/>
            </a:solidFill>
            <a:round/>
          </a:ln>
        </p:spPr>
        <p:style>
          <a:lnRef idx="0"/>
          <a:fillRef idx="0"/>
          <a:effectRef idx="0"/>
          <a:fontRef idx="minor"/>
        </p:style>
        <p:txBody>
          <a:bodyPr lIns="95400" rIns="95400" tIns="50400" bIns="50400" anchor="ctr">
            <a:noAutofit/>
          </a:bodyPr>
          <a:p>
            <a:endParaRPr b="0" lang="fr-FR" sz="1800" strike="noStrike" u="none">
              <a:solidFill>
                <a:srgbClr val="000000"/>
              </a:solidFill>
              <a:uFillTx/>
              <a:latin typeface="Arial"/>
            </a:endParaRPr>
          </a:p>
        </p:txBody>
      </p:sp>
      <p:sp>
        <p:nvSpPr>
          <p:cNvPr id="707" name=""/>
          <p:cNvSpPr txBox="1"/>
          <p:nvPr/>
        </p:nvSpPr>
        <p:spPr>
          <a:xfrm>
            <a:off x="6141240" y="2328120"/>
            <a:ext cx="255240" cy="229320"/>
          </a:xfrm>
          <a:prstGeom prst="rect">
            <a:avLst/>
          </a:prstGeom>
          <a:noFill/>
          <a:ln w="10800">
            <a:noFill/>
          </a:ln>
        </p:spPr>
        <p:txBody>
          <a:bodyPr wrap="none" lIns="95400" rIns="95400" tIns="50400" bIns="50400" anchor="t">
            <a:noAutofit/>
          </a:bodyPr>
          <a:p>
            <a:r>
              <a:rPr b="0" lang="fr-FR" sz="900" strike="noStrike" u="none">
                <a:solidFill>
                  <a:srgbClr val="000000"/>
                </a:solidFill>
                <a:uFillTx/>
                <a:latin typeface="Arial"/>
              </a:rPr>
              <a:t>0</a:t>
            </a:r>
            <a:endParaRPr b="0" lang="fr-FR" sz="900" strike="noStrike" u="none">
              <a:solidFill>
                <a:srgbClr val="000000"/>
              </a:solidFill>
              <a:uFillTx/>
              <a:latin typeface="Arial"/>
            </a:endParaRPr>
          </a:p>
        </p:txBody>
      </p:sp>
      <p:sp>
        <p:nvSpPr>
          <p:cNvPr id="708" name=""/>
          <p:cNvSpPr txBox="1"/>
          <p:nvPr/>
        </p:nvSpPr>
        <p:spPr>
          <a:xfrm>
            <a:off x="6141240" y="2546280"/>
            <a:ext cx="255240" cy="229320"/>
          </a:xfrm>
          <a:prstGeom prst="rect">
            <a:avLst/>
          </a:prstGeom>
          <a:noFill/>
          <a:ln w="10800">
            <a:noFill/>
          </a:ln>
        </p:spPr>
        <p:txBody>
          <a:bodyPr wrap="none" lIns="95400" rIns="95400" tIns="50400" bIns="50400" anchor="t">
            <a:noAutofit/>
          </a:bodyPr>
          <a:p>
            <a:r>
              <a:rPr b="0" lang="fr-FR" sz="900" strike="noStrike" u="none">
                <a:solidFill>
                  <a:srgbClr val="000000"/>
                </a:solidFill>
                <a:uFillTx/>
                <a:latin typeface="Arial"/>
              </a:rPr>
              <a:t>0</a:t>
            </a:r>
            <a:endParaRPr b="0" lang="fr-FR" sz="900" strike="noStrike" u="none">
              <a:solidFill>
                <a:srgbClr val="000000"/>
              </a:solidFill>
              <a:uFillTx/>
              <a:latin typeface="Arial"/>
            </a:endParaRPr>
          </a:p>
        </p:txBody>
      </p:sp>
      <p:sp>
        <p:nvSpPr>
          <p:cNvPr id="709" name=""/>
          <p:cNvSpPr txBox="1"/>
          <p:nvPr/>
        </p:nvSpPr>
        <p:spPr>
          <a:xfrm>
            <a:off x="6141240" y="2775600"/>
            <a:ext cx="255240" cy="229320"/>
          </a:xfrm>
          <a:prstGeom prst="rect">
            <a:avLst/>
          </a:prstGeom>
          <a:noFill/>
          <a:ln w="10800">
            <a:noFill/>
          </a:ln>
        </p:spPr>
        <p:txBody>
          <a:bodyPr wrap="none" lIns="95400" rIns="95400" tIns="50400" bIns="50400" anchor="t">
            <a:noAutofit/>
          </a:bodyPr>
          <a:p>
            <a:r>
              <a:rPr b="0" lang="fr-FR" sz="900" strike="noStrike" u="none">
                <a:solidFill>
                  <a:srgbClr val="000000"/>
                </a:solidFill>
                <a:uFillTx/>
                <a:latin typeface="Arial"/>
              </a:rPr>
              <a:t>1</a:t>
            </a:r>
            <a:endParaRPr b="0" lang="fr-FR" sz="900" strike="noStrike" u="none">
              <a:solidFill>
                <a:srgbClr val="000000"/>
              </a:solidFill>
              <a:uFillTx/>
              <a:latin typeface="Arial"/>
            </a:endParaRPr>
          </a:p>
        </p:txBody>
      </p:sp>
      <p:sp>
        <p:nvSpPr>
          <p:cNvPr id="710" name=""/>
          <p:cNvSpPr txBox="1"/>
          <p:nvPr/>
        </p:nvSpPr>
        <p:spPr>
          <a:xfrm>
            <a:off x="6001560" y="3225240"/>
            <a:ext cx="255240" cy="229320"/>
          </a:xfrm>
          <a:prstGeom prst="rect">
            <a:avLst/>
          </a:prstGeom>
          <a:noFill/>
          <a:ln w="10800">
            <a:noFill/>
          </a:ln>
        </p:spPr>
        <p:txBody>
          <a:bodyPr wrap="none" lIns="95400" rIns="95400" tIns="50400" bIns="50400" anchor="t">
            <a:noAutofit/>
          </a:bodyPr>
          <a:p>
            <a:r>
              <a:rPr b="0" lang="fr-FR" sz="900" strike="noStrike" u="none">
                <a:solidFill>
                  <a:srgbClr val="000000"/>
                </a:solidFill>
                <a:uFillTx/>
                <a:latin typeface="Arial"/>
              </a:rPr>
              <a:t>1</a:t>
            </a:r>
            <a:endParaRPr b="0" lang="fr-FR" sz="900" strike="noStrike" u="none">
              <a:solidFill>
                <a:srgbClr val="000000"/>
              </a:solidFill>
              <a:uFillTx/>
              <a:latin typeface="Arial"/>
            </a:endParaRPr>
          </a:p>
        </p:txBody>
      </p:sp>
      <p:sp>
        <p:nvSpPr>
          <p:cNvPr id="711" name=""/>
          <p:cNvSpPr txBox="1"/>
          <p:nvPr/>
        </p:nvSpPr>
        <p:spPr>
          <a:xfrm>
            <a:off x="6001560" y="3454560"/>
            <a:ext cx="255240" cy="229320"/>
          </a:xfrm>
          <a:prstGeom prst="rect">
            <a:avLst/>
          </a:prstGeom>
          <a:noFill/>
          <a:ln w="10800">
            <a:noFill/>
          </a:ln>
        </p:spPr>
        <p:txBody>
          <a:bodyPr wrap="none" lIns="95400" rIns="95400" tIns="50400" bIns="50400" anchor="t">
            <a:noAutofit/>
          </a:bodyPr>
          <a:p>
            <a:r>
              <a:rPr b="0" lang="fr-FR" sz="900" strike="noStrike" u="none">
                <a:solidFill>
                  <a:srgbClr val="000000"/>
                </a:solidFill>
                <a:uFillTx/>
                <a:latin typeface="Arial"/>
              </a:rPr>
              <a:t>2</a:t>
            </a:r>
            <a:endParaRPr b="0" lang="fr-FR" sz="900" strike="noStrike" u="none">
              <a:solidFill>
                <a:srgbClr val="000000"/>
              </a:solidFill>
              <a:uFillTx/>
              <a:latin typeface="Arial"/>
            </a:endParaRPr>
          </a:p>
        </p:txBody>
      </p:sp>
      <p:sp>
        <p:nvSpPr>
          <p:cNvPr id="712" name=""/>
          <p:cNvSpPr txBox="1"/>
          <p:nvPr/>
        </p:nvSpPr>
        <p:spPr>
          <a:xfrm>
            <a:off x="6001920" y="3225600"/>
            <a:ext cx="255240" cy="229320"/>
          </a:xfrm>
          <a:prstGeom prst="rect">
            <a:avLst/>
          </a:prstGeom>
          <a:noFill/>
          <a:ln w="10800">
            <a:noFill/>
          </a:ln>
        </p:spPr>
        <p:txBody>
          <a:bodyPr wrap="none" lIns="95400" rIns="95400" tIns="50400" bIns="50400" anchor="t">
            <a:noAutofit/>
          </a:bodyPr>
          <a:p>
            <a:r>
              <a:rPr b="0" lang="fr-FR" sz="900" strike="noStrike" u="none">
                <a:solidFill>
                  <a:srgbClr val="000000"/>
                </a:solidFill>
                <a:uFillTx/>
                <a:latin typeface="Arial"/>
              </a:rPr>
              <a:t>1</a:t>
            </a:r>
            <a:endParaRPr b="0" lang="fr-FR" sz="900" strike="noStrike" u="none">
              <a:solidFill>
                <a:srgbClr val="000000"/>
              </a:solidFill>
              <a:uFillTx/>
              <a:latin typeface="Arial"/>
            </a:endParaRPr>
          </a:p>
        </p:txBody>
      </p:sp>
      <p:sp>
        <p:nvSpPr>
          <p:cNvPr id="713" name=""/>
          <p:cNvSpPr txBox="1"/>
          <p:nvPr/>
        </p:nvSpPr>
        <p:spPr>
          <a:xfrm>
            <a:off x="6148440" y="3241080"/>
            <a:ext cx="255240" cy="229320"/>
          </a:xfrm>
          <a:prstGeom prst="rect">
            <a:avLst/>
          </a:prstGeom>
          <a:noFill/>
          <a:ln w="10800">
            <a:noFill/>
          </a:ln>
        </p:spPr>
        <p:txBody>
          <a:bodyPr wrap="none" lIns="95400" rIns="95400" tIns="50400" bIns="50400" anchor="t">
            <a:noAutofit/>
          </a:bodyPr>
          <a:p>
            <a:r>
              <a:rPr b="0" lang="fr-FR" sz="900" strike="noStrike" u="none">
                <a:solidFill>
                  <a:srgbClr val="000000"/>
                </a:solidFill>
                <a:uFillTx/>
                <a:latin typeface="Arial"/>
              </a:rPr>
              <a:t>4</a:t>
            </a:r>
            <a:endParaRPr b="0" lang="fr-FR" sz="900" strike="noStrike" u="none">
              <a:solidFill>
                <a:srgbClr val="000000"/>
              </a:solidFill>
              <a:uFillTx/>
              <a:latin typeface="Arial"/>
            </a:endParaRPr>
          </a:p>
        </p:txBody>
      </p:sp>
      <p:sp>
        <p:nvSpPr>
          <p:cNvPr id="714" name=""/>
          <p:cNvSpPr txBox="1"/>
          <p:nvPr/>
        </p:nvSpPr>
        <p:spPr>
          <a:xfrm>
            <a:off x="6136920" y="3454920"/>
            <a:ext cx="255240" cy="229320"/>
          </a:xfrm>
          <a:prstGeom prst="rect">
            <a:avLst/>
          </a:prstGeom>
          <a:noFill/>
          <a:ln w="10800">
            <a:noFill/>
          </a:ln>
        </p:spPr>
        <p:txBody>
          <a:bodyPr wrap="none" lIns="95400" rIns="95400" tIns="50400" bIns="50400" anchor="t">
            <a:noAutofit/>
          </a:bodyPr>
          <a:p>
            <a:r>
              <a:rPr b="0" lang="fr-FR" sz="900" strike="noStrike" u="none">
                <a:solidFill>
                  <a:srgbClr val="000000"/>
                </a:solidFill>
                <a:uFillTx/>
                <a:latin typeface="Arial"/>
              </a:rPr>
              <a:t>8</a:t>
            </a:r>
            <a:endParaRPr b="0" lang="fr-FR" sz="900" strike="noStrike" u="none">
              <a:solidFill>
                <a:srgbClr val="000000"/>
              </a:solidFill>
              <a:uFillTx/>
              <a:latin typeface="Arial"/>
            </a:endParaRPr>
          </a:p>
        </p:txBody>
      </p:sp>
      <p:sp>
        <p:nvSpPr>
          <p:cNvPr id="715" name=""/>
          <p:cNvSpPr txBox="1"/>
          <p:nvPr/>
        </p:nvSpPr>
        <p:spPr>
          <a:xfrm>
            <a:off x="6148440" y="3700440"/>
            <a:ext cx="255240" cy="229320"/>
          </a:xfrm>
          <a:prstGeom prst="rect">
            <a:avLst/>
          </a:prstGeom>
          <a:noFill/>
          <a:ln w="10800">
            <a:noFill/>
          </a:ln>
        </p:spPr>
        <p:txBody>
          <a:bodyPr wrap="none" lIns="95400" rIns="95400" tIns="50400" bIns="50400" anchor="t">
            <a:noAutofit/>
          </a:bodyPr>
          <a:p>
            <a:r>
              <a:rPr b="0" lang="fr-FR" sz="900" strike="noStrike" u="none">
                <a:solidFill>
                  <a:srgbClr val="000000"/>
                </a:solidFill>
                <a:uFillTx/>
                <a:latin typeface="Arial"/>
              </a:rPr>
              <a:t>1</a:t>
            </a:r>
            <a:endParaRPr b="0" lang="fr-FR" sz="900" strike="noStrike" u="none">
              <a:solidFill>
                <a:srgbClr val="000000"/>
              </a:solidFill>
              <a:uFillTx/>
              <a:latin typeface="Arial"/>
            </a:endParaRPr>
          </a:p>
        </p:txBody>
      </p:sp>
      <p:sp>
        <p:nvSpPr>
          <p:cNvPr id="716" name=""/>
          <p:cNvSpPr txBox="1"/>
          <p:nvPr/>
        </p:nvSpPr>
        <p:spPr>
          <a:xfrm>
            <a:off x="5986800" y="4132440"/>
            <a:ext cx="255240" cy="229320"/>
          </a:xfrm>
          <a:prstGeom prst="rect">
            <a:avLst/>
          </a:prstGeom>
          <a:noFill/>
          <a:ln w="10800">
            <a:noFill/>
          </a:ln>
        </p:spPr>
        <p:txBody>
          <a:bodyPr wrap="none" lIns="95400" rIns="95400" tIns="50400" bIns="50400" anchor="t">
            <a:noAutofit/>
          </a:bodyPr>
          <a:p>
            <a:r>
              <a:rPr b="0" lang="fr-FR" sz="900" strike="noStrike" u="none">
                <a:solidFill>
                  <a:srgbClr val="000000"/>
                </a:solidFill>
                <a:uFillTx/>
                <a:latin typeface="Arial"/>
              </a:rPr>
              <a:t>1</a:t>
            </a:r>
            <a:endParaRPr b="0" lang="fr-FR" sz="900" strike="noStrike" u="none">
              <a:solidFill>
                <a:srgbClr val="000000"/>
              </a:solidFill>
              <a:uFillTx/>
              <a:latin typeface="Arial"/>
            </a:endParaRPr>
          </a:p>
        </p:txBody>
      </p:sp>
      <p:sp>
        <p:nvSpPr>
          <p:cNvPr id="717" name=""/>
          <p:cNvSpPr txBox="1"/>
          <p:nvPr/>
        </p:nvSpPr>
        <p:spPr>
          <a:xfrm>
            <a:off x="6002280" y="4361760"/>
            <a:ext cx="255240" cy="229320"/>
          </a:xfrm>
          <a:prstGeom prst="rect">
            <a:avLst/>
          </a:prstGeom>
          <a:noFill/>
          <a:ln w="10800">
            <a:noFill/>
          </a:ln>
        </p:spPr>
        <p:txBody>
          <a:bodyPr wrap="none" lIns="95400" rIns="95400" tIns="50400" bIns="50400" anchor="t">
            <a:noAutofit/>
          </a:bodyPr>
          <a:p>
            <a:r>
              <a:rPr b="0" lang="fr-FR" sz="900" strike="noStrike" u="none">
                <a:solidFill>
                  <a:srgbClr val="000000"/>
                </a:solidFill>
                <a:uFillTx/>
                <a:latin typeface="Arial"/>
              </a:rPr>
              <a:t>2</a:t>
            </a:r>
            <a:endParaRPr b="0" lang="fr-FR" sz="900" strike="noStrike" u="none">
              <a:solidFill>
                <a:srgbClr val="000000"/>
              </a:solidFill>
              <a:uFillTx/>
              <a:latin typeface="Arial"/>
            </a:endParaRPr>
          </a:p>
        </p:txBody>
      </p:sp>
      <p:sp>
        <p:nvSpPr>
          <p:cNvPr id="718" name=""/>
          <p:cNvSpPr txBox="1"/>
          <p:nvPr/>
        </p:nvSpPr>
        <p:spPr>
          <a:xfrm>
            <a:off x="6142680" y="4144320"/>
            <a:ext cx="255240" cy="229320"/>
          </a:xfrm>
          <a:prstGeom prst="rect">
            <a:avLst/>
          </a:prstGeom>
          <a:noFill/>
          <a:ln w="10800">
            <a:noFill/>
          </a:ln>
        </p:spPr>
        <p:txBody>
          <a:bodyPr wrap="none" lIns="95400" rIns="95400" tIns="50400" bIns="50400" anchor="t">
            <a:noAutofit/>
          </a:bodyPr>
          <a:p>
            <a:r>
              <a:rPr b="0" lang="fr-FR" sz="900" strike="noStrike" u="none">
                <a:solidFill>
                  <a:srgbClr val="000000"/>
                </a:solidFill>
                <a:uFillTx/>
                <a:latin typeface="Arial"/>
              </a:rPr>
              <a:t>4</a:t>
            </a:r>
            <a:endParaRPr b="0" lang="fr-FR" sz="900" strike="noStrike" u="none">
              <a:solidFill>
                <a:srgbClr val="000000"/>
              </a:solidFill>
              <a:uFillTx/>
              <a:latin typeface="Arial"/>
            </a:endParaRPr>
          </a:p>
        </p:txBody>
      </p:sp>
      <p:sp>
        <p:nvSpPr>
          <p:cNvPr id="719" name=""/>
          <p:cNvSpPr txBox="1"/>
          <p:nvPr/>
        </p:nvSpPr>
        <p:spPr>
          <a:xfrm>
            <a:off x="6142680" y="4602960"/>
            <a:ext cx="255240" cy="229320"/>
          </a:xfrm>
          <a:prstGeom prst="rect">
            <a:avLst/>
          </a:prstGeom>
          <a:noFill/>
          <a:ln w="10800">
            <a:noFill/>
          </a:ln>
        </p:spPr>
        <p:txBody>
          <a:bodyPr wrap="none" lIns="95400" rIns="95400" tIns="50400" bIns="50400" anchor="t">
            <a:noAutofit/>
          </a:bodyPr>
          <a:p>
            <a:r>
              <a:rPr b="0" lang="fr-FR" sz="900" strike="noStrike" u="none">
                <a:solidFill>
                  <a:srgbClr val="000000"/>
                </a:solidFill>
                <a:uFillTx/>
                <a:latin typeface="Arial"/>
              </a:rPr>
              <a:t>2</a:t>
            </a:r>
            <a:endParaRPr b="0" lang="fr-FR" sz="900" strike="noStrike" u="none">
              <a:solidFill>
                <a:srgbClr val="000000"/>
              </a:solidFill>
              <a:uFillTx/>
              <a:latin typeface="Arial"/>
            </a:endParaRPr>
          </a:p>
        </p:txBody>
      </p:sp>
      <p:sp>
        <p:nvSpPr>
          <p:cNvPr id="720" name=""/>
          <p:cNvSpPr txBox="1"/>
          <p:nvPr/>
        </p:nvSpPr>
        <p:spPr>
          <a:xfrm>
            <a:off x="6142680" y="4373640"/>
            <a:ext cx="255240" cy="229320"/>
          </a:xfrm>
          <a:prstGeom prst="rect">
            <a:avLst/>
          </a:prstGeom>
          <a:noFill/>
          <a:ln w="10800">
            <a:noFill/>
          </a:ln>
        </p:spPr>
        <p:txBody>
          <a:bodyPr wrap="none" lIns="95400" rIns="95400" tIns="50400" bIns="50400" anchor="t">
            <a:noAutofit/>
          </a:bodyPr>
          <a:p>
            <a:r>
              <a:rPr b="0" lang="fr-FR" sz="900" strike="noStrike" u="none">
                <a:solidFill>
                  <a:srgbClr val="000000"/>
                </a:solidFill>
                <a:uFillTx/>
                <a:latin typeface="Arial"/>
              </a:rPr>
              <a:t>4</a:t>
            </a:r>
            <a:endParaRPr b="0" lang="fr-FR" sz="900" strike="noStrike" u="none">
              <a:solidFill>
                <a:srgbClr val="000000"/>
              </a:solidFill>
              <a:uFillTx/>
              <a:latin typeface="Arial"/>
            </a:endParaRPr>
          </a:p>
        </p:txBody>
      </p:sp>
      <p:sp>
        <p:nvSpPr>
          <p:cNvPr id="721" name=""/>
          <p:cNvSpPr txBox="1"/>
          <p:nvPr/>
        </p:nvSpPr>
        <p:spPr>
          <a:xfrm>
            <a:off x="5957640" y="4832280"/>
            <a:ext cx="318600" cy="229320"/>
          </a:xfrm>
          <a:prstGeom prst="rect">
            <a:avLst/>
          </a:prstGeom>
          <a:noFill/>
          <a:ln w="10800">
            <a:noFill/>
          </a:ln>
        </p:spPr>
        <p:txBody>
          <a:bodyPr wrap="none" lIns="95400" rIns="95400" tIns="50400" bIns="50400" anchor="t">
            <a:noAutofit/>
          </a:bodyPr>
          <a:p>
            <a:r>
              <a:rPr b="0" lang="fr-FR" sz="900" strike="noStrike" u="none">
                <a:solidFill>
                  <a:srgbClr val="000000"/>
                </a:solidFill>
                <a:uFillTx/>
                <a:latin typeface="Arial"/>
              </a:rPr>
              <a:t>30</a:t>
            </a:r>
            <a:endParaRPr b="0" lang="fr-FR" sz="900" strike="noStrike" u="none">
              <a:solidFill>
                <a:srgbClr val="000000"/>
              </a:solidFill>
              <a:uFillTx/>
              <a:latin typeface="Arial"/>
            </a:endParaRPr>
          </a:p>
        </p:txBody>
      </p:sp>
      <p:sp>
        <p:nvSpPr>
          <p:cNvPr id="722" name=""/>
          <p:cNvSpPr txBox="1"/>
          <p:nvPr/>
        </p:nvSpPr>
        <p:spPr>
          <a:xfrm>
            <a:off x="6106680" y="4832280"/>
            <a:ext cx="318600" cy="229320"/>
          </a:xfrm>
          <a:prstGeom prst="rect">
            <a:avLst/>
          </a:prstGeom>
          <a:noFill/>
          <a:ln w="10800">
            <a:noFill/>
          </a:ln>
        </p:spPr>
        <p:txBody>
          <a:bodyPr wrap="none" lIns="95400" rIns="95400" tIns="50400" bIns="50400" anchor="t">
            <a:noAutofit/>
          </a:bodyPr>
          <a:p>
            <a:r>
              <a:rPr b="0" lang="fr-FR" sz="900" strike="noStrike" u="none">
                <a:solidFill>
                  <a:srgbClr val="000000"/>
                </a:solidFill>
                <a:uFillTx/>
                <a:latin typeface="Arial"/>
              </a:rPr>
              <a:t>24</a:t>
            </a:r>
            <a:endParaRPr b="0" lang="fr-FR" sz="900" strike="noStrike" u="none">
              <a:solidFill>
                <a:srgbClr val="000000"/>
              </a:solidFill>
              <a:uFillTx/>
              <a:latin typeface="Arial"/>
            </a:endParaRPr>
          </a:p>
        </p:txBody>
      </p:sp>
      <p:sp>
        <p:nvSpPr>
          <p:cNvPr id="723" name=""/>
          <p:cNvSpPr txBox="1"/>
          <p:nvPr/>
        </p:nvSpPr>
        <p:spPr>
          <a:xfrm>
            <a:off x="6027480" y="5061600"/>
            <a:ext cx="318600" cy="229320"/>
          </a:xfrm>
          <a:prstGeom prst="rect">
            <a:avLst/>
          </a:prstGeom>
          <a:noFill/>
          <a:ln w="10800">
            <a:noFill/>
          </a:ln>
        </p:spPr>
        <p:txBody>
          <a:bodyPr wrap="none" lIns="95400" rIns="95400" tIns="50400" bIns="50400" anchor="t">
            <a:noAutofit/>
          </a:bodyPr>
          <a:p>
            <a:r>
              <a:rPr b="0" lang="fr-FR" sz="900" strike="noStrike" u="none">
                <a:solidFill>
                  <a:srgbClr val="000000"/>
                </a:solidFill>
                <a:uFillTx/>
                <a:latin typeface="Arial"/>
              </a:rPr>
              <a:t>54</a:t>
            </a:r>
            <a:endParaRPr b="0" lang="fr-FR" sz="900" strike="noStrike" u="none">
              <a:solidFill>
                <a:srgbClr val="000000"/>
              </a:solidFill>
              <a:uFillTx/>
              <a:latin typeface="Arial"/>
            </a:endParaRPr>
          </a:p>
        </p:txBody>
      </p:sp>
      <p:sp>
        <p:nvSpPr>
          <p:cNvPr id="724" name=""/>
          <p:cNvSpPr txBox="1"/>
          <p:nvPr/>
        </p:nvSpPr>
        <p:spPr>
          <a:xfrm>
            <a:off x="6019920" y="2010600"/>
            <a:ext cx="483840" cy="229320"/>
          </a:xfrm>
          <a:prstGeom prst="rect">
            <a:avLst/>
          </a:prstGeom>
          <a:noFill/>
          <a:ln w="10800">
            <a:noFill/>
          </a:ln>
        </p:spPr>
        <p:txBody>
          <a:bodyPr wrap="none" lIns="95400" rIns="95400" tIns="50400" bIns="50400" anchor="t">
            <a:noAutofit/>
          </a:bodyPr>
          <a:p>
            <a:r>
              <a:rPr b="0" lang="fr-FR" sz="900" strike="noStrike" u="none">
                <a:solidFill>
                  <a:srgbClr val="000000"/>
                </a:solidFill>
                <a:uFillTx/>
                <a:latin typeface="Arial"/>
              </a:rPr>
              <a:t>Denis</a:t>
            </a:r>
            <a:endParaRPr b="0" lang="fr-FR" sz="9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25" name=""/>
          <p:cNvSpPr/>
          <p:nvPr/>
        </p:nvSpPr>
        <p:spPr>
          <a:xfrm>
            <a:off x="360" y="0"/>
            <a:ext cx="6840000" cy="6840000"/>
          </a:xfrm>
          <a:prstGeom prst="rect">
            <a:avLst/>
          </a:prstGeom>
          <a:solidFill>
            <a:srgbClr val="000000"/>
          </a:solidFill>
          <a:ln w="0">
            <a:solidFill>
              <a:srgbClr val="000000"/>
            </a:solidFill>
          </a:ln>
        </p:spPr>
        <p:style>
          <a:lnRef idx="0"/>
          <a:fillRef idx="0"/>
          <a:effectRef idx="0"/>
          <a:fontRef idx="minor"/>
        </p:style>
        <p:txBody>
          <a:bodyPr lIns="90000" rIns="90000" tIns="45000" bIns="45000" anchor="ctr">
            <a:noAutofit/>
          </a:bodyPr>
          <a:p>
            <a:endParaRPr b="0" lang="fr-FR" sz="1800" strike="noStrike" u="none">
              <a:solidFill>
                <a:srgbClr val="ffffff"/>
              </a:solidFill>
              <a:uFillTx/>
              <a:latin typeface="Arial"/>
            </a:endParaRPr>
          </a:p>
        </p:txBody>
      </p:sp>
      <p:sp>
        <p:nvSpPr>
          <p:cNvPr id="726" name="ZoneTexte 3"/>
          <p:cNvSpPr/>
          <p:nvPr/>
        </p:nvSpPr>
        <p:spPr>
          <a:xfrm>
            <a:off x="677160" y="596880"/>
            <a:ext cx="2742840" cy="303120"/>
          </a:xfrm>
          <a:prstGeom prst="rect">
            <a:avLst/>
          </a:prstGeom>
          <a:noFill/>
          <a:ln w="0">
            <a:noFill/>
          </a:ln>
        </p:spPr>
        <p:style>
          <a:lnRef idx="0"/>
          <a:fillRef idx="0"/>
          <a:effectRef idx="0"/>
          <a:fontRef idx="minor"/>
        </p:style>
        <p:txBody>
          <a:bodyPr lIns="90000" rIns="90000" tIns="45000" bIns="45000" anchor="t">
            <a:spAutoFit/>
          </a:bodyPr>
          <a:p>
            <a:pPr defTabSz="457200">
              <a:lnSpc>
                <a:spcPct val="100000"/>
              </a:lnSpc>
            </a:pPr>
            <a:r>
              <a:rPr b="1" lang="fr-FR" sz="1400" strike="noStrike" u="sng" cap="small">
                <a:solidFill>
                  <a:srgbClr val="ec6902"/>
                </a:solidFill>
                <a:uFillTx/>
                <a:latin typeface="Arial"/>
              </a:rPr>
              <a:t>Tableau d’honneur</a:t>
            </a:r>
            <a:endParaRPr b="1" lang="fr-FR" sz="1400" strike="noStrike" u="sng" cap="small">
              <a:solidFill>
                <a:srgbClr val="ec6902"/>
              </a:solidFill>
              <a:uFillTx/>
              <a:latin typeface="Arial"/>
            </a:endParaRPr>
          </a:p>
        </p:txBody>
      </p:sp>
      <p:pic>
        <p:nvPicPr>
          <p:cNvPr id="727" name="Picture 2" descr=""/>
          <p:cNvPicPr/>
          <p:nvPr/>
        </p:nvPicPr>
        <p:blipFill>
          <a:blip r:embed="rId1"/>
          <a:stretch/>
        </p:blipFill>
        <p:spPr>
          <a:xfrm>
            <a:off x="2288520" y="5861520"/>
            <a:ext cx="2263320" cy="929520"/>
          </a:xfrm>
          <a:prstGeom prst="rect">
            <a:avLst/>
          </a:prstGeom>
          <a:ln w="0">
            <a:noFill/>
          </a:ln>
        </p:spPr>
      </p:pic>
      <p:sp>
        <p:nvSpPr>
          <p:cNvPr id="728" name=""/>
          <p:cNvSpPr txBox="1"/>
          <p:nvPr/>
        </p:nvSpPr>
        <p:spPr>
          <a:xfrm>
            <a:off x="655200" y="965160"/>
            <a:ext cx="5764320" cy="474840"/>
          </a:xfrm>
          <a:prstGeom prst="rect">
            <a:avLst/>
          </a:prstGeom>
          <a:noFill/>
          <a:ln w="0">
            <a:noFill/>
          </a:ln>
        </p:spPr>
        <p:txBody>
          <a:bodyPr lIns="90000" rIns="90000" tIns="45000" bIns="45000" anchor="t">
            <a:noAutofit/>
          </a:bodyPr>
          <a:p>
            <a:r>
              <a:rPr b="0" lang="fr-FR" sz="900" strike="noStrike" u="none">
                <a:solidFill>
                  <a:srgbClr val="ffffff"/>
                </a:solidFill>
                <a:uFillTx/>
                <a:latin typeface="Arial"/>
              </a:rPr>
              <a:t>À chaque fin de partie, vérifiez si vous avez rempli une ou plusieurs des conditions ci-dessous. Si tel est le</a:t>
            </a:r>
            <a:endParaRPr b="0" lang="fr-FR" sz="900" strike="noStrike" u="none">
              <a:solidFill>
                <a:srgbClr val="000000"/>
              </a:solidFill>
              <a:uFillTx/>
              <a:latin typeface="Arial"/>
            </a:endParaRPr>
          </a:p>
          <a:p>
            <a:r>
              <a:rPr b="0" lang="fr-FR" sz="900" strike="noStrike" u="none">
                <a:solidFill>
                  <a:srgbClr val="ffffff"/>
                </a:solidFill>
                <a:uFillTx/>
                <a:latin typeface="Arial"/>
              </a:rPr>
              <a:t>cas, inscrivez vos initiales dans la case correspondante à chacune de vos réussites. Vous pouvez tenter de</a:t>
            </a:r>
            <a:endParaRPr b="0" lang="fr-FR" sz="900" strike="noStrike" u="none">
              <a:solidFill>
                <a:srgbClr val="000000"/>
              </a:solidFill>
              <a:uFillTx/>
              <a:latin typeface="Arial"/>
            </a:endParaRPr>
          </a:p>
          <a:p>
            <a:r>
              <a:rPr b="0" lang="fr-FR" sz="900" strike="noStrike" u="none">
                <a:solidFill>
                  <a:srgbClr val="ffffff"/>
                </a:solidFill>
                <a:uFillTx/>
                <a:latin typeface="Arial"/>
              </a:rPr>
              <a:t>remplir toutes ces conditions seul ou avec le soutien de tous ceux qui partagent vos parties !</a:t>
            </a:r>
            <a:endParaRPr b="0" lang="fr-FR" sz="900" strike="noStrike" u="none">
              <a:solidFill>
                <a:srgbClr val="000000"/>
              </a:solidFill>
              <a:uFillTx/>
              <a:latin typeface="Arial"/>
            </a:endParaRPr>
          </a:p>
        </p:txBody>
      </p:sp>
      <p:cxnSp>
        <p:nvCxnSpPr>
          <p:cNvPr id="729" name=""/>
          <p:cNvCxnSpPr/>
          <p:nvPr/>
        </p:nvCxnSpPr>
        <p:spPr>
          <a:xfrm rot="16200000">
            <a:off x="6840000" y="2988000"/>
            <a:ext cx="360" cy="360"/>
          </a:xfrm>
          <a:prstGeom prst="bentConnector2">
            <a:avLst/>
          </a:prstGeom>
          <a:ln w="0">
            <a:solidFill>
              <a:srgbClr val="000000"/>
            </a:solidFill>
            <a:tailEnd len="med" type="triangle" w="med"/>
          </a:ln>
        </p:spPr>
      </p:cxnSp>
      <p:sp>
        <p:nvSpPr>
          <p:cNvPr id="730" name=""/>
          <p:cNvSpPr/>
          <p:nvPr/>
        </p:nvSpPr>
        <p:spPr>
          <a:xfrm flipH="1">
            <a:off x="144000" y="6660000"/>
            <a:ext cx="2016000" cy="0"/>
          </a:xfrm>
          <a:prstGeom prst="line">
            <a:avLst/>
          </a:prstGeom>
          <a:ln w="72000">
            <a:solidFill>
              <a:srgbClr val="068fac"/>
            </a:solidFill>
            <a:round/>
          </a:ln>
        </p:spPr>
        <p:style>
          <a:lnRef idx="0"/>
          <a:fillRef idx="0"/>
          <a:effectRef idx="0"/>
          <a:fontRef idx="minor"/>
        </p:style>
        <p:txBody>
          <a:bodyPr lIns="126000" rIns="126000" tIns="-81000" bIns="-81000" anchor="ctr">
            <a:noAutofit/>
          </a:bodyPr>
          <a:p>
            <a:endParaRPr b="0" lang="fr-FR" sz="1800" strike="noStrike" u="none">
              <a:solidFill>
                <a:srgbClr val="000000"/>
              </a:solidFill>
              <a:uFillTx/>
              <a:latin typeface="Arial"/>
            </a:endParaRPr>
          </a:p>
        </p:txBody>
      </p:sp>
      <p:sp>
        <p:nvSpPr>
          <p:cNvPr id="731" name=""/>
          <p:cNvSpPr/>
          <p:nvPr/>
        </p:nvSpPr>
        <p:spPr>
          <a:xfrm flipV="1">
            <a:off x="180000" y="180000"/>
            <a:ext cx="0" cy="6480000"/>
          </a:xfrm>
          <a:prstGeom prst="line">
            <a:avLst/>
          </a:prstGeom>
          <a:ln w="72000">
            <a:solidFill>
              <a:srgbClr val="068fac"/>
            </a:solidFill>
            <a:round/>
          </a:ln>
        </p:spPr>
        <p:style>
          <a:lnRef idx="0"/>
          <a:fillRef idx="0"/>
          <a:effectRef idx="0"/>
          <a:fontRef idx="minor"/>
        </p:style>
        <p:txBody>
          <a:bodyPr lIns="126000" rIns="126000" tIns="81000" bIns="81000" anchor="ctr">
            <a:noAutofit/>
          </a:bodyPr>
          <a:p>
            <a:endParaRPr b="0" lang="fr-FR" sz="1800" strike="noStrike" u="none">
              <a:solidFill>
                <a:srgbClr val="000000"/>
              </a:solidFill>
              <a:uFillTx/>
              <a:latin typeface="Arial"/>
            </a:endParaRPr>
          </a:p>
        </p:txBody>
      </p:sp>
      <p:sp>
        <p:nvSpPr>
          <p:cNvPr id="732" name=""/>
          <p:cNvSpPr/>
          <p:nvPr/>
        </p:nvSpPr>
        <p:spPr>
          <a:xfrm>
            <a:off x="144360" y="180000"/>
            <a:ext cx="6551640" cy="0"/>
          </a:xfrm>
          <a:prstGeom prst="line">
            <a:avLst/>
          </a:prstGeom>
          <a:ln w="72000">
            <a:solidFill>
              <a:srgbClr val="068fac"/>
            </a:solidFill>
            <a:round/>
          </a:ln>
        </p:spPr>
        <p:style>
          <a:lnRef idx="0"/>
          <a:fillRef idx="0"/>
          <a:effectRef idx="0"/>
          <a:fontRef idx="minor"/>
        </p:style>
        <p:txBody>
          <a:bodyPr lIns="126000" rIns="126000" tIns="-81000" bIns="-81000" anchor="ctr">
            <a:noAutofit/>
          </a:bodyPr>
          <a:p>
            <a:endParaRPr b="0" lang="fr-FR" sz="1800" strike="noStrike" u="none">
              <a:solidFill>
                <a:srgbClr val="000000"/>
              </a:solidFill>
              <a:uFillTx/>
              <a:latin typeface="Arial"/>
            </a:endParaRPr>
          </a:p>
        </p:txBody>
      </p:sp>
      <p:sp>
        <p:nvSpPr>
          <p:cNvPr id="733" name=""/>
          <p:cNvSpPr/>
          <p:nvPr/>
        </p:nvSpPr>
        <p:spPr>
          <a:xfrm>
            <a:off x="6660000" y="180000"/>
            <a:ext cx="0" cy="6480000"/>
          </a:xfrm>
          <a:prstGeom prst="line">
            <a:avLst/>
          </a:prstGeom>
          <a:ln w="72000">
            <a:solidFill>
              <a:srgbClr val="068fac"/>
            </a:solidFill>
            <a:round/>
          </a:ln>
        </p:spPr>
        <p:style>
          <a:lnRef idx="0"/>
          <a:fillRef idx="0"/>
          <a:effectRef idx="0"/>
          <a:fontRef idx="minor"/>
        </p:style>
        <p:txBody>
          <a:bodyPr lIns="126000" rIns="126000" tIns="81000" bIns="81000" anchor="ctr">
            <a:noAutofit/>
          </a:bodyPr>
          <a:p>
            <a:endParaRPr b="0" lang="fr-FR" sz="1800" strike="noStrike" u="none">
              <a:solidFill>
                <a:srgbClr val="000000"/>
              </a:solidFill>
              <a:uFillTx/>
              <a:latin typeface="Arial"/>
            </a:endParaRPr>
          </a:p>
        </p:txBody>
      </p:sp>
      <p:sp>
        <p:nvSpPr>
          <p:cNvPr id="734" name=""/>
          <p:cNvSpPr/>
          <p:nvPr/>
        </p:nvSpPr>
        <p:spPr>
          <a:xfrm>
            <a:off x="4680000" y="6660000"/>
            <a:ext cx="2016000" cy="0"/>
          </a:xfrm>
          <a:prstGeom prst="line">
            <a:avLst/>
          </a:prstGeom>
          <a:ln w="72000">
            <a:solidFill>
              <a:srgbClr val="068fac"/>
            </a:solidFill>
            <a:round/>
          </a:ln>
        </p:spPr>
        <p:style>
          <a:lnRef idx="0"/>
          <a:fillRef idx="0"/>
          <a:effectRef idx="0"/>
          <a:fontRef idx="minor"/>
        </p:style>
        <p:txBody>
          <a:bodyPr lIns="126000" rIns="126000" tIns="-81000" bIns="-81000" anchor="ctr">
            <a:noAutofit/>
          </a:bodyPr>
          <a:p>
            <a:endParaRPr b="0" lang="fr-FR" sz="1800" strike="noStrike" u="none">
              <a:solidFill>
                <a:srgbClr val="000000"/>
              </a:solidFill>
              <a:uFillTx/>
              <a:latin typeface="Arial"/>
            </a:endParaRPr>
          </a:p>
        </p:txBody>
      </p:sp>
      <p:sp>
        <p:nvSpPr>
          <p:cNvPr id="735" name=""/>
          <p:cNvSpPr/>
          <p:nvPr/>
        </p:nvSpPr>
        <p:spPr>
          <a:xfrm>
            <a:off x="4842000" y="6480000"/>
            <a:ext cx="1656000" cy="0"/>
          </a:xfrm>
          <a:prstGeom prst="line">
            <a:avLst/>
          </a:prstGeom>
          <a:ln w="36000">
            <a:solidFill>
              <a:srgbClr val="ec6902"/>
            </a:solidFill>
            <a:round/>
          </a:ln>
        </p:spPr>
        <p:style>
          <a:lnRef idx="0"/>
          <a:fillRef idx="0"/>
          <a:effectRef idx="0"/>
          <a:fontRef idx="minor"/>
        </p:style>
        <p:txBody>
          <a:bodyPr lIns="108000" rIns="108000" tIns="-63000" bIns="-63000" anchor="ctr">
            <a:noAutofit/>
          </a:bodyPr>
          <a:p>
            <a:endParaRPr b="0" lang="fr-FR" sz="1800" strike="noStrike" u="none">
              <a:solidFill>
                <a:srgbClr val="000000"/>
              </a:solidFill>
              <a:uFillTx/>
              <a:latin typeface="Arial"/>
            </a:endParaRPr>
          </a:p>
        </p:txBody>
      </p:sp>
      <p:sp>
        <p:nvSpPr>
          <p:cNvPr id="736" name=""/>
          <p:cNvSpPr/>
          <p:nvPr/>
        </p:nvSpPr>
        <p:spPr>
          <a:xfrm flipV="1">
            <a:off x="6480000" y="360000"/>
            <a:ext cx="0" cy="6120000"/>
          </a:xfrm>
          <a:prstGeom prst="line">
            <a:avLst/>
          </a:prstGeom>
          <a:ln w="36000">
            <a:solidFill>
              <a:srgbClr val="ec6902"/>
            </a:solidFill>
            <a:round/>
          </a:ln>
        </p:spPr>
        <p:style>
          <a:lnRef idx="0"/>
          <a:fillRef idx="0"/>
          <a:effectRef idx="0"/>
          <a:fontRef idx="minor"/>
        </p:style>
        <p:txBody>
          <a:bodyPr lIns="108000" rIns="108000" tIns="63000" bIns="63000" anchor="ctr">
            <a:noAutofit/>
          </a:bodyPr>
          <a:p>
            <a:endParaRPr b="0" lang="fr-FR" sz="1800" strike="noStrike" u="none">
              <a:solidFill>
                <a:srgbClr val="000000"/>
              </a:solidFill>
              <a:uFillTx/>
              <a:latin typeface="Arial"/>
            </a:endParaRPr>
          </a:p>
        </p:txBody>
      </p:sp>
      <p:sp>
        <p:nvSpPr>
          <p:cNvPr id="737" name=""/>
          <p:cNvSpPr/>
          <p:nvPr/>
        </p:nvSpPr>
        <p:spPr>
          <a:xfrm flipH="1">
            <a:off x="342000" y="360360"/>
            <a:ext cx="6156000" cy="1440"/>
          </a:xfrm>
          <a:prstGeom prst="line">
            <a:avLst/>
          </a:prstGeom>
          <a:ln w="36000">
            <a:solidFill>
              <a:srgbClr val="ec6902"/>
            </a:solidFill>
            <a:round/>
          </a:ln>
        </p:spPr>
        <p:style>
          <a:lnRef idx="0"/>
          <a:fillRef idx="0"/>
          <a:effectRef idx="0"/>
          <a:fontRef idx="minor"/>
        </p:style>
        <p:txBody>
          <a:bodyPr lIns="108000" rIns="108000" tIns="-61560" bIns="-61560" anchor="ctr">
            <a:noAutofit/>
          </a:bodyPr>
          <a:p>
            <a:endParaRPr b="0" lang="fr-FR" sz="1800" strike="noStrike" u="none">
              <a:solidFill>
                <a:srgbClr val="000000"/>
              </a:solidFill>
              <a:uFillTx/>
              <a:latin typeface="Arial"/>
            </a:endParaRPr>
          </a:p>
        </p:txBody>
      </p:sp>
      <p:sp>
        <p:nvSpPr>
          <p:cNvPr id="738" name=""/>
          <p:cNvSpPr/>
          <p:nvPr/>
        </p:nvSpPr>
        <p:spPr>
          <a:xfrm>
            <a:off x="360000" y="360000"/>
            <a:ext cx="0" cy="6120000"/>
          </a:xfrm>
          <a:prstGeom prst="line">
            <a:avLst/>
          </a:prstGeom>
          <a:ln w="36000">
            <a:solidFill>
              <a:srgbClr val="ec6902"/>
            </a:solidFill>
            <a:round/>
          </a:ln>
        </p:spPr>
        <p:style>
          <a:lnRef idx="0"/>
          <a:fillRef idx="0"/>
          <a:effectRef idx="0"/>
          <a:fontRef idx="minor"/>
        </p:style>
        <p:txBody>
          <a:bodyPr lIns="108000" rIns="108000" tIns="63000" bIns="63000" anchor="ctr">
            <a:noAutofit/>
          </a:bodyPr>
          <a:p>
            <a:endParaRPr b="0" lang="fr-FR" sz="1800" strike="noStrike" u="none">
              <a:solidFill>
                <a:srgbClr val="000000"/>
              </a:solidFill>
              <a:uFillTx/>
              <a:latin typeface="Arial"/>
            </a:endParaRPr>
          </a:p>
        </p:txBody>
      </p:sp>
      <p:sp>
        <p:nvSpPr>
          <p:cNvPr id="739" name=""/>
          <p:cNvSpPr/>
          <p:nvPr/>
        </p:nvSpPr>
        <p:spPr>
          <a:xfrm>
            <a:off x="342000" y="6480000"/>
            <a:ext cx="1656000" cy="0"/>
          </a:xfrm>
          <a:prstGeom prst="line">
            <a:avLst/>
          </a:prstGeom>
          <a:ln w="36000">
            <a:solidFill>
              <a:srgbClr val="ec6902"/>
            </a:solidFill>
            <a:round/>
          </a:ln>
        </p:spPr>
        <p:style>
          <a:lnRef idx="0"/>
          <a:fillRef idx="0"/>
          <a:effectRef idx="0"/>
          <a:fontRef idx="minor"/>
        </p:style>
        <p:txBody>
          <a:bodyPr lIns="108000" rIns="108000" tIns="-63000" bIns="-63000" anchor="ctr">
            <a:noAutofit/>
          </a:bodyPr>
          <a:p>
            <a:endParaRPr b="0" lang="fr-FR" sz="1800" strike="noStrike" u="none">
              <a:solidFill>
                <a:srgbClr val="000000"/>
              </a:solidFill>
              <a:uFillTx/>
              <a:latin typeface="Arial"/>
            </a:endParaRPr>
          </a:p>
        </p:txBody>
      </p:sp>
      <p:sp>
        <p:nvSpPr>
          <p:cNvPr id="740" name=""/>
          <p:cNvSpPr/>
          <p:nvPr/>
        </p:nvSpPr>
        <p:spPr>
          <a:xfrm flipV="1">
            <a:off x="1980000" y="5580000"/>
            <a:ext cx="0" cy="900000"/>
          </a:xfrm>
          <a:prstGeom prst="line">
            <a:avLst/>
          </a:prstGeom>
          <a:ln w="36000">
            <a:solidFill>
              <a:srgbClr val="ec6902"/>
            </a:solidFill>
            <a:round/>
          </a:ln>
        </p:spPr>
        <p:style>
          <a:lnRef idx="0"/>
          <a:fillRef idx="0"/>
          <a:effectRef idx="0"/>
          <a:fontRef idx="minor"/>
        </p:style>
        <p:txBody>
          <a:bodyPr lIns="108000" rIns="108000" tIns="63000" bIns="63000" anchor="ctr">
            <a:noAutofit/>
          </a:bodyPr>
          <a:p>
            <a:endParaRPr b="0" lang="fr-FR" sz="1800" strike="noStrike" u="none">
              <a:solidFill>
                <a:srgbClr val="000000"/>
              </a:solidFill>
              <a:uFillTx/>
              <a:latin typeface="Arial"/>
            </a:endParaRPr>
          </a:p>
        </p:txBody>
      </p:sp>
      <p:sp>
        <p:nvSpPr>
          <p:cNvPr id="741" name=""/>
          <p:cNvSpPr/>
          <p:nvPr/>
        </p:nvSpPr>
        <p:spPr>
          <a:xfrm>
            <a:off x="1962000" y="5580000"/>
            <a:ext cx="2916000" cy="0"/>
          </a:xfrm>
          <a:prstGeom prst="line">
            <a:avLst/>
          </a:prstGeom>
          <a:ln w="36000">
            <a:solidFill>
              <a:srgbClr val="ec6902"/>
            </a:solidFill>
            <a:round/>
          </a:ln>
        </p:spPr>
        <p:style>
          <a:lnRef idx="0"/>
          <a:fillRef idx="0"/>
          <a:effectRef idx="0"/>
          <a:fontRef idx="minor"/>
        </p:style>
        <p:txBody>
          <a:bodyPr lIns="108000" rIns="108000" tIns="-63000" bIns="-63000" anchor="ctr">
            <a:noAutofit/>
          </a:bodyPr>
          <a:p>
            <a:endParaRPr b="0" lang="fr-FR" sz="1800" strike="noStrike" u="none">
              <a:solidFill>
                <a:srgbClr val="000000"/>
              </a:solidFill>
              <a:uFillTx/>
              <a:latin typeface="Arial"/>
            </a:endParaRPr>
          </a:p>
        </p:txBody>
      </p:sp>
      <p:sp>
        <p:nvSpPr>
          <p:cNvPr id="742" name=""/>
          <p:cNvSpPr/>
          <p:nvPr/>
        </p:nvSpPr>
        <p:spPr>
          <a:xfrm>
            <a:off x="4860000" y="5580000"/>
            <a:ext cx="0" cy="900000"/>
          </a:xfrm>
          <a:prstGeom prst="line">
            <a:avLst/>
          </a:prstGeom>
          <a:ln w="36000">
            <a:solidFill>
              <a:srgbClr val="ec6902"/>
            </a:solidFill>
            <a:round/>
          </a:ln>
        </p:spPr>
        <p:style>
          <a:lnRef idx="0"/>
          <a:fillRef idx="0"/>
          <a:effectRef idx="0"/>
          <a:fontRef idx="minor"/>
        </p:style>
        <p:txBody>
          <a:bodyPr lIns="108000" rIns="108000" tIns="63000" bIns="63000" anchor="ctr">
            <a:noAutofit/>
          </a:bodyPr>
          <a:p>
            <a:endParaRPr b="0" lang="fr-FR" sz="1800" strike="noStrike" u="none">
              <a:solidFill>
                <a:srgbClr val="000000"/>
              </a:solidFill>
              <a:uFillTx/>
              <a:latin typeface="Arial"/>
            </a:endParaRPr>
          </a:p>
        </p:txBody>
      </p:sp>
      <p:sp>
        <p:nvSpPr>
          <p:cNvPr id="743" name=""/>
          <p:cNvSpPr txBox="1"/>
          <p:nvPr/>
        </p:nvSpPr>
        <p:spPr>
          <a:xfrm>
            <a:off x="829800" y="2634480"/>
            <a:ext cx="430200" cy="218520"/>
          </a:xfrm>
          <a:prstGeom prst="rect">
            <a:avLst/>
          </a:prstGeom>
          <a:noFill/>
          <a:ln w="0">
            <a:noFill/>
          </a:ln>
        </p:spPr>
        <p:txBody>
          <a:bodyPr wrap="none" lIns="90000" rIns="90000" tIns="45000" bIns="45000" anchor="t">
            <a:noAutofit/>
          </a:bodyPr>
          <a:p>
            <a:r>
              <a:rPr b="0" lang="fr-FR" sz="900" strike="noStrike" u="none" cap="small">
                <a:solidFill>
                  <a:srgbClr val="ffffff"/>
                </a:solidFill>
                <a:uFillTx/>
                <a:latin typeface="Arial"/>
              </a:rPr>
              <a:t>45 pv</a:t>
            </a:r>
            <a:endParaRPr b="0" lang="fr-FR" sz="900" strike="noStrike" u="none">
              <a:solidFill>
                <a:srgbClr val="ffffff"/>
              </a:solidFill>
              <a:uFillTx/>
              <a:latin typeface="Arial"/>
            </a:endParaRPr>
          </a:p>
        </p:txBody>
      </p:sp>
      <p:sp>
        <p:nvSpPr>
          <p:cNvPr id="744" name=""/>
          <p:cNvSpPr txBox="1"/>
          <p:nvPr/>
        </p:nvSpPr>
        <p:spPr>
          <a:xfrm>
            <a:off x="1758240" y="1800000"/>
            <a:ext cx="587520" cy="218520"/>
          </a:xfrm>
          <a:prstGeom prst="rect">
            <a:avLst/>
          </a:prstGeom>
          <a:noFill/>
          <a:ln w="0">
            <a:noFill/>
          </a:ln>
        </p:spPr>
        <p:txBody>
          <a:bodyPr wrap="none" lIns="90000" rIns="90000" tIns="45000" bIns="45000" anchor="t">
            <a:noAutofit/>
          </a:bodyPr>
          <a:p>
            <a:r>
              <a:rPr b="0" lang="fr-FR" sz="900" strike="noStrike" u="none" cap="small">
                <a:solidFill>
                  <a:srgbClr val="ffffff"/>
                </a:solidFill>
                <a:uFillTx/>
                <a:latin typeface="Arial"/>
              </a:rPr>
              <a:t>en solo</a:t>
            </a:r>
            <a:endParaRPr b="0" lang="fr-FR" sz="900" strike="noStrike" u="none">
              <a:solidFill>
                <a:srgbClr val="ffffff"/>
              </a:solidFill>
              <a:uFillTx/>
              <a:latin typeface="Arial"/>
            </a:endParaRPr>
          </a:p>
        </p:txBody>
      </p:sp>
      <p:sp>
        <p:nvSpPr>
          <p:cNvPr id="745" name=""/>
          <p:cNvSpPr txBox="1"/>
          <p:nvPr/>
        </p:nvSpPr>
        <p:spPr>
          <a:xfrm>
            <a:off x="720000" y="1581480"/>
            <a:ext cx="2103840" cy="218520"/>
          </a:xfrm>
          <a:prstGeom prst="rect">
            <a:avLst/>
          </a:prstGeom>
          <a:noFill/>
          <a:ln w="0">
            <a:noFill/>
          </a:ln>
        </p:spPr>
        <p:txBody>
          <a:bodyPr wrap="none" lIns="90000" rIns="90000" tIns="45000" bIns="45000" anchor="t">
            <a:noAutofit/>
          </a:bodyPr>
          <a:p>
            <a:r>
              <a:rPr b="0" lang="fr-FR" sz="900" strike="noStrike" u="none" cap="small">
                <a:solidFill>
                  <a:srgbClr val="ffffff"/>
                </a:solidFill>
                <a:uFillTx/>
                <a:latin typeface="Arial"/>
              </a:rPr>
              <a:t>Faire 3 parties de UTBM Roll&amp;Rule :</a:t>
            </a:r>
            <a:endParaRPr b="0" lang="fr-FR" sz="900" strike="noStrike" u="none">
              <a:solidFill>
                <a:srgbClr val="ffffff"/>
              </a:solidFill>
              <a:uFillTx/>
              <a:latin typeface="Arial"/>
            </a:endParaRPr>
          </a:p>
        </p:txBody>
      </p:sp>
      <p:sp>
        <p:nvSpPr>
          <p:cNvPr id="746" name=""/>
          <p:cNvSpPr txBox="1"/>
          <p:nvPr/>
        </p:nvSpPr>
        <p:spPr>
          <a:xfrm>
            <a:off x="1687680" y="2634480"/>
            <a:ext cx="430200" cy="218520"/>
          </a:xfrm>
          <a:prstGeom prst="rect">
            <a:avLst/>
          </a:prstGeom>
          <a:noFill/>
          <a:ln w="0">
            <a:noFill/>
          </a:ln>
        </p:spPr>
        <p:txBody>
          <a:bodyPr wrap="none" lIns="90000" rIns="90000" tIns="45000" bIns="45000" anchor="t">
            <a:noAutofit/>
          </a:bodyPr>
          <a:p>
            <a:r>
              <a:rPr b="0" lang="fr-FR" sz="900" strike="noStrike" u="none" cap="small">
                <a:solidFill>
                  <a:srgbClr val="ffffff"/>
                </a:solidFill>
                <a:uFillTx/>
                <a:latin typeface="Arial"/>
              </a:rPr>
              <a:t>55 pv</a:t>
            </a:r>
            <a:endParaRPr b="0" lang="fr-FR" sz="900" strike="noStrike" u="none">
              <a:solidFill>
                <a:srgbClr val="ffffff"/>
              </a:solidFill>
              <a:uFillTx/>
              <a:latin typeface="Arial"/>
            </a:endParaRPr>
          </a:p>
        </p:txBody>
      </p:sp>
      <p:sp>
        <p:nvSpPr>
          <p:cNvPr id="747" name=""/>
          <p:cNvSpPr txBox="1"/>
          <p:nvPr/>
        </p:nvSpPr>
        <p:spPr>
          <a:xfrm>
            <a:off x="1757880" y="2062800"/>
            <a:ext cx="995760" cy="218520"/>
          </a:xfrm>
          <a:prstGeom prst="rect">
            <a:avLst/>
          </a:prstGeom>
          <a:noFill/>
          <a:ln w="0">
            <a:noFill/>
          </a:ln>
        </p:spPr>
        <p:txBody>
          <a:bodyPr wrap="none" lIns="90000" rIns="90000" tIns="45000" bIns="45000" anchor="t">
            <a:noAutofit/>
          </a:bodyPr>
          <a:p>
            <a:r>
              <a:rPr b="0" lang="fr-FR" sz="900" strike="noStrike" u="none" cap="small">
                <a:solidFill>
                  <a:srgbClr val="ffffff"/>
                </a:solidFill>
                <a:uFillTx/>
                <a:latin typeface="Arial"/>
              </a:rPr>
              <a:t>en Multijoueur</a:t>
            </a:r>
            <a:endParaRPr b="0" lang="fr-FR" sz="900" strike="noStrike" u="none">
              <a:solidFill>
                <a:srgbClr val="ffffff"/>
              </a:solidFill>
              <a:uFillTx/>
              <a:latin typeface="Arial"/>
            </a:endParaRPr>
          </a:p>
        </p:txBody>
      </p:sp>
      <p:sp>
        <p:nvSpPr>
          <p:cNvPr id="748" name=""/>
          <p:cNvSpPr txBox="1"/>
          <p:nvPr/>
        </p:nvSpPr>
        <p:spPr>
          <a:xfrm>
            <a:off x="739800" y="2415960"/>
            <a:ext cx="1240200" cy="218520"/>
          </a:xfrm>
          <a:prstGeom prst="rect">
            <a:avLst/>
          </a:prstGeom>
          <a:noFill/>
          <a:ln w="0">
            <a:noFill/>
          </a:ln>
        </p:spPr>
        <p:txBody>
          <a:bodyPr wrap="none" lIns="90000" rIns="90000" tIns="45000" bIns="45000" anchor="t">
            <a:noAutofit/>
          </a:bodyPr>
          <a:p>
            <a:r>
              <a:rPr b="0" lang="fr-FR" sz="900" strike="noStrike" u="none" cap="small">
                <a:solidFill>
                  <a:srgbClr val="ffffff"/>
                </a:solidFill>
                <a:uFillTx/>
                <a:latin typeface="Arial"/>
              </a:rPr>
              <a:t>atteindre au Moins :</a:t>
            </a:r>
            <a:endParaRPr b="0" lang="fr-FR" sz="900" strike="noStrike" u="none">
              <a:solidFill>
                <a:srgbClr val="ffffff"/>
              </a:solidFill>
              <a:uFillTx/>
              <a:latin typeface="Arial"/>
            </a:endParaRPr>
          </a:p>
        </p:txBody>
      </p:sp>
      <p:sp>
        <p:nvSpPr>
          <p:cNvPr id="749" name=""/>
          <p:cNvSpPr/>
          <p:nvPr/>
        </p:nvSpPr>
        <p:spPr>
          <a:xfrm>
            <a:off x="900000" y="1800000"/>
            <a:ext cx="180000" cy="180000"/>
          </a:xfrm>
          <a:prstGeom prst="ellipse">
            <a:avLst/>
          </a:prstGeom>
          <a:solidFill>
            <a:srgbClr val="f1b77d"/>
          </a:solidFill>
          <a:ln w="18000">
            <a:solidFill>
              <a:srgbClr val="ec6902"/>
            </a:solidFill>
            <a:round/>
          </a:ln>
        </p:spPr>
        <p:style>
          <a:lnRef idx="0"/>
          <a:fillRef idx="0"/>
          <a:effectRef idx="0"/>
          <a:fontRef idx="minor"/>
        </p:style>
        <p:txBody>
          <a:bodyPr lIns="99000" rIns="99000" tIns="54000" bIns="54000" anchor="ctr">
            <a:noAutofit/>
          </a:bodyPr>
          <a:p>
            <a:endParaRPr b="0" lang="fr-FR" sz="1800" strike="noStrike" u="none">
              <a:solidFill>
                <a:srgbClr val="000000"/>
              </a:solidFill>
              <a:uFillTx/>
              <a:latin typeface="Arial"/>
            </a:endParaRPr>
          </a:p>
        </p:txBody>
      </p:sp>
      <p:sp>
        <p:nvSpPr>
          <p:cNvPr id="750" name=""/>
          <p:cNvSpPr/>
          <p:nvPr/>
        </p:nvSpPr>
        <p:spPr>
          <a:xfrm>
            <a:off x="1149120" y="1800000"/>
            <a:ext cx="180000" cy="180000"/>
          </a:xfrm>
          <a:prstGeom prst="ellipse">
            <a:avLst/>
          </a:prstGeom>
          <a:solidFill>
            <a:srgbClr val="f1b77d"/>
          </a:solidFill>
          <a:ln w="18000">
            <a:solidFill>
              <a:srgbClr val="ec6902"/>
            </a:solidFill>
            <a:round/>
          </a:ln>
        </p:spPr>
        <p:style>
          <a:lnRef idx="0"/>
          <a:fillRef idx="0"/>
          <a:effectRef idx="0"/>
          <a:fontRef idx="minor"/>
        </p:style>
        <p:txBody>
          <a:bodyPr lIns="99000" rIns="99000" tIns="54000" bIns="54000" anchor="ctr">
            <a:noAutofit/>
          </a:bodyPr>
          <a:p>
            <a:endParaRPr b="0" lang="fr-FR" sz="1800" strike="noStrike" u="none">
              <a:solidFill>
                <a:srgbClr val="000000"/>
              </a:solidFill>
              <a:uFillTx/>
              <a:latin typeface="Arial"/>
            </a:endParaRPr>
          </a:p>
        </p:txBody>
      </p:sp>
      <p:sp>
        <p:nvSpPr>
          <p:cNvPr id="751" name=""/>
          <p:cNvSpPr/>
          <p:nvPr/>
        </p:nvSpPr>
        <p:spPr>
          <a:xfrm>
            <a:off x="900000" y="2076840"/>
            <a:ext cx="180000" cy="180000"/>
          </a:xfrm>
          <a:prstGeom prst="ellipse">
            <a:avLst/>
          </a:prstGeom>
          <a:solidFill>
            <a:srgbClr val="f1b77d"/>
          </a:solidFill>
          <a:ln w="18000">
            <a:solidFill>
              <a:srgbClr val="ec6902"/>
            </a:solidFill>
            <a:round/>
          </a:ln>
        </p:spPr>
        <p:style>
          <a:lnRef idx="0"/>
          <a:fillRef idx="0"/>
          <a:effectRef idx="0"/>
          <a:fontRef idx="minor"/>
        </p:style>
        <p:txBody>
          <a:bodyPr lIns="99000" rIns="99000" tIns="54000" bIns="54000" anchor="ctr">
            <a:noAutofit/>
          </a:bodyPr>
          <a:p>
            <a:endParaRPr b="0" lang="fr-FR" sz="1800" strike="noStrike" u="none">
              <a:solidFill>
                <a:srgbClr val="000000"/>
              </a:solidFill>
              <a:uFillTx/>
              <a:latin typeface="Arial"/>
            </a:endParaRPr>
          </a:p>
        </p:txBody>
      </p:sp>
      <p:sp>
        <p:nvSpPr>
          <p:cNvPr id="752" name=""/>
          <p:cNvSpPr/>
          <p:nvPr/>
        </p:nvSpPr>
        <p:spPr>
          <a:xfrm>
            <a:off x="1155600" y="2074320"/>
            <a:ext cx="180000" cy="180000"/>
          </a:xfrm>
          <a:prstGeom prst="ellipse">
            <a:avLst/>
          </a:prstGeom>
          <a:solidFill>
            <a:srgbClr val="f1b77d"/>
          </a:solidFill>
          <a:ln w="18000">
            <a:solidFill>
              <a:srgbClr val="ec6902"/>
            </a:solidFill>
            <a:round/>
          </a:ln>
        </p:spPr>
        <p:style>
          <a:lnRef idx="0"/>
          <a:fillRef idx="0"/>
          <a:effectRef idx="0"/>
          <a:fontRef idx="minor"/>
        </p:style>
        <p:txBody>
          <a:bodyPr lIns="99000" rIns="99000" tIns="54000" bIns="54000" anchor="ctr">
            <a:noAutofit/>
          </a:bodyPr>
          <a:p>
            <a:endParaRPr b="0" lang="fr-FR" sz="1800" strike="noStrike" u="none">
              <a:solidFill>
                <a:srgbClr val="000000"/>
              </a:solidFill>
              <a:uFillTx/>
              <a:latin typeface="Arial"/>
            </a:endParaRPr>
          </a:p>
        </p:txBody>
      </p:sp>
      <p:sp>
        <p:nvSpPr>
          <p:cNvPr id="753" name=""/>
          <p:cNvSpPr/>
          <p:nvPr/>
        </p:nvSpPr>
        <p:spPr>
          <a:xfrm>
            <a:off x="1432800" y="1800000"/>
            <a:ext cx="277920" cy="180000"/>
          </a:xfrm>
          <a:prstGeom prst="roundRect">
            <a:avLst>
              <a:gd name="adj" fmla="val 16667"/>
            </a:avLst>
          </a:prstGeom>
          <a:solidFill>
            <a:srgbClr val="ffffff"/>
          </a:solidFill>
          <a:ln w="18000">
            <a:solidFill>
              <a:srgbClr val="ec6902"/>
            </a:solidFill>
            <a:round/>
          </a:ln>
        </p:spPr>
        <p:style>
          <a:lnRef idx="0"/>
          <a:fillRef idx="0"/>
          <a:effectRef idx="0"/>
          <a:fontRef idx="minor"/>
        </p:style>
        <p:txBody>
          <a:bodyPr lIns="99000" rIns="99000" tIns="54000" bIns="54000" anchor="ctr">
            <a:noAutofit/>
          </a:bodyPr>
          <a:p>
            <a:endParaRPr b="0" lang="fr-FR" sz="1800" strike="noStrike" u="none">
              <a:solidFill>
                <a:srgbClr val="000000"/>
              </a:solidFill>
              <a:uFillTx/>
              <a:latin typeface="Arial"/>
            </a:endParaRPr>
          </a:p>
        </p:txBody>
      </p:sp>
      <p:sp>
        <p:nvSpPr>
          <p:cNvPr id="754" name=""/>
          <p:cNvSpPr txBox="1"/>
          <p:nvPr/>
        </p:nvSpPr>
        <p:spPr>
          <a:xfrm>
            <a:off x="2503800" y="2634480"/>
            <a:ext cx="430200" cy="218520"/>
          </a:xfrm>
          <a:prstGeom prst="rect">
            <a:avLst/>
          </a:prstGeom>
          <a:noFill/>
          <a:ln w="0">
            <a:noFill/>
          </a:ln>
        </p:spPr>
        <p:txBody>
          <a:bodyPr wrap="none" lIns="90000" rIns="90000" tIns="45000" bIns="45000" anchor="t">
            <a:noAutofit/>
          </a:bodyPr>
          <a:p>
            <a:r>
              <a:rPr b="0" lang="fr-FR" sz="900" strike="noStrike" u="none" cap="small">
                <a:solidFill>
                  <a:srgbClr val="ffffff"/>
                </a:solidFill>
                <a:uFillTx/>
                <a:latin typeface="Arial"/>
              </a:rPr>
              <a:t>65 pv</a:t>
            </a:r>
            <a:endParaRPr b="0" lang="fr-FR" sz="900" strike="noStrike" u="none">
              <a:solidFill>
                <a:srgbClr val="ffffff"/>
              </a:solidFill>
              <a:uFillTx/>
              <a:latin typeface="Arial"/>
            </a:endParaRPr>
          </a:p>
        </p:txBody>
      </p:sp>
      <p:sp>
        <p:nvSpPr>
          <p:cNvPr id="755" name=""/>
          <p:cNvSpPr txBox="1"/>
          <p:nvPr/>
        </p:nvSpPr>
        <p:spPr>
          <a:xfrm>
            <a:off x="1080000" y="2989440"/>
            <a:ext cx="2078280" cy="346680"/>
          </a:xfrm>
          <a:prstGeom prst="rect">
            <a:avLst/>
          </a:prstGeom>
          <a:noFill/>
          <a:ln w="0">
            <a:noFill/>
          </a:ln>
        </p:spPr>
        <p:txBody>
          <a:bodyPr lIns="90000" rIns="90000" tIns="45000" bIns="45000" anchor="t">
            <a:noAutofit/>
          </a:bodyPr>
          <a:p>
            <a:r>
              <a:rPr b="0" lang="fr-FR" sz="900" strike="noStrike" u="none" cap="small">
                <a:solidFill>
                  <a:srgbClr val="ffffff"/>
                </a:solidFill>
                <a:uFillTx/>
                <a:latin typeface="Arial"/>
              </a:rPr>
              <a:t>Gagner une partie Multijoueur avec plus de 60 pv</a:t>
            </a:r>
            <a:endParaRPr b="0" lang="fr-FR" sz="900" strike="noStrike" u="none">
              <a:solidFill>
                <a:srgbClr val="ffffff"/>
              </a:solidFill>
              <a:uFillTx/>
              <a:latin typeface="Arial"/>
            </a:endParaRPr>
          </a:p>
        </p:txBody>
      </p:sp>
      <p:sp>
        <p:nvSpPr>
          <p:cNvPr id="756" name=""/>
          <p:cNvSpPr/>
          <p:nvPr/>
        </p:nvSpPr>
        <p:spPr>
          <a:xfrm>
            <a:off x="1431360" y="2085840"/>
            <a:ext cx="277920" cy="180000"/>
          </a:xfrm>
          <a:prstGeom prst="roundRect">
            <a:avLst>
              <a:gd name="adj" fmla="val 16667"/>
            </a:avLst>
          </a:prstGeom>
          <a:solidFill>
            <a:srgbClr val="ffffff"/>
          </a:solidFill>
          <a:ln w="18000">
            <a:solidFill>
              <a:srgbClr val="ec6902"/>
            </a:solidFill>
            <a:round/>
          </a:ln>
        </p:spPr>
        <p:style>
          <a:lnRef idx="0"/>
          <a:fillRef idx="0"/>
          <a:effectRef idx="0"/>
          <a:fontRef idx="minor"/>
        </p:style>
        <p:txBody>
          <a:bodyPr lIns="99000" rIns="99000" tIns="54000" bIns="54000" anchor="ctr">
            <a:noAutofit/>
          </a:bodyPr>
          <a:p>
            <a:endParaRPr b="0" lang="fr-FR" sz="1800" strike="noStrike" u="none">
              <a:solidFill>
                <a:srgbClr val="000000"/>
              </a:solidFill>
              <a:uFillTx/>
              <a:latin typeface="Arial"/>
            </a:endParaRPr>
          </a:p>
        </p:txBody>
      </p:sp>
      <p:sp>
        <p:nvSpPr>
          <p:cNvPr id="757" name=""/>
          <p:cNvSpPr/>
          <p:nvPr/>
        </p:nvSpPr>
        <p:spPr>
          <a:xfrm>
            <a:off x="1225440" y="2634480"/>
            <a:ext cx="277920" cy="180000"/>
          </a:xfrm>
          <a:prstGeom prst="roundRect">
            <a:avLst>
              <a:gd name="adj" fmla="val 16667"/>
            </a:avLst>
          </a:prstGeom>
          <a:solidFill>
            <a:srgbClr val="ffffff"/>
          </a:solidFill>
          <a:ln w="18000">
            <a:solidFill>
              <a:srgbClr val="ec6902"/>
            </a:solidFill>
            <a:round/>
          </a:ln>
        </p:spPr>
        <p:style>
          <a:lnRef idx="0"/>
          <a:fillRef idx="0"/>
          <a:effectRef idx="0"/>
          <a:fontRef idx="minor"/>
        </p:style>
        <p:txBody>
          <a:bodyPr lIns="99000" rIns="99000" tIns="54000" bIns="54000" anchor="ctr">
            <a:noAutofit/>
          </a:bodyPr>
          <a:p>
            <a:endParaRPr b="0" lang="fr-FR" sz="1800" strike="noStrike" u="none">
              <a:solidFill>
                <a:srgbClr val="000000"/>
              </a:solidFill>
              <a:uFillTx/>
              <a:latin typeface="Arial"/>
            </a:endParaRPr>
          </a:p>
        </p:txBody>
      </p:sp>
      <p:sp>
        <p:nvSpPr>
          <p:cNvPr id="758" name=""/>
          <p:cNvSpPr/>
          <p:nvPr/>
        </p:nvSpPr>
        <p:spPr>
          <a:xfrm>
            <a:off x="2087640" y="2634480"/>
            <a:ext cx="277920" cy="180000"/>
          </a:xfrm>
          <a:prstGeom prst="roundRect">
            <a:avLst>
              <a:gd name="adj" fmla="val 16667"/>
            </a:avLst>
          </a:prstGeom>
          <a:solidFill>
            <a:srgbClr val="ffffff"/>
          </a:solidFill>
          <a:ln w="18000">
            <a:solidFill>
              <a:srgbClr val="ec6902"/>
            </a:solidFill>
            <a:round/>
          </a:ln>
        </p:spPr>
        <p:style>
          <a:lnRef idx="0"/>
          <a:fillRef idx="0"/>
          <a:effectRef idx="0"/>
          <a:fontRef idx="minor"/>
        </p:style>
        <p:txBody>
          <a:bodyPr lIns="99000" rIns="99000" tIns="54000" bIns="54000" anchor="ctr">
            <a:noAutofit/>
          </a:bodyPr>
          <a:p>
            <a:endParaRPr b="0" lang="fr-FR" sz="1800" strike="noStrike" u="none">
              <a:solidFill>
                <a:srgbClr val="000000"/>
              </a:solidFill>
              <a:uFillTx/>
              <a:latin typeface="Arial"/>
            </a:endParaRPr>
          </a:p>
        </p:txBody>
      </p:sp>
      <p:sp>
        <p:nvSpPr>
          <p:cNvPr id="759" name=""/>
          <p:cNvSpPr/>
          <p:nvPr/>
        </p:nvSpPr>
        <p:spPr>
          <a:xfrm>
            <a:off x="2903760" y="2634480"/>
            <a:ext cx="277920" cy="180000"/>
          </a:xfrm>
          <a:prstGeom prst="roundRect">
            <a:avLst>
              <a:gd name="adj" fmla="val 16667"/>
            </a:avLst>
          </a:prstGeom>
          <a:solidFill>
            <a:srgbClr val="ffffff"/>
          </a:solidFill>
          <a:ln w="18000">
            <a:solidFill>
              <a:srgbClr val="ec6902"/>
            </a:solidFill>
            <a:round/>
          </a:ln>
        </p:spPr>
        <p:style>
          <a:lnRef idx="0"/>
          <a:fillRef idx="0"/>
          <a:effectRef idx="0"/>
          <a:fontRef idx="minor"/>
        </p:style>
        <p:txBody>
          <a:bodyPr lIns="99000" rIns="99000" tIns="54000" bIns="54000" anchor="ctr">
            <a:noAutofit/>
          </a:bodyPr>
          <a:p>
            <a:endParaRPr b="0" lang="fr-FR" sz="1800" strike="noStrike" u="none">
              <a:solidFill>
                <a:srgbClr val="000000"/>
              </a:solidFill>
              <a:uFillTx/>
              <a:latin typeface="Arial"/>
            </a:endParaRPr>
          </a:p>
        </p:txBody>
      </p:sp>
      <p:sp>
        <p:nvSpPr>
          <p:cNvPr id="760" name=""/>
          <p:cNvSpPr/>
          <p:nvPr/>
        </p:nvSpPr>
        <p:spPr>
          <a:xfrm>
            <a:off x="802080" y="3059640"/>
            <a:ext cx="277920" cy="180000"/>
          </a:xfrm>
          <a:prstGeom prst="roundRect">
            <a:avLst>
              <a:gd name="adj" fmla="val 16667"/>
            </a:avLst>
          </a:prstGeom>
          <a:solidFill>
            <a:srgbClr val="ffffff"/>
          </a:solidFill>
          <a:ln w="18000">
            <a:solidFill>
              <a:srgbClr val="ec6902"/>
            </a:solidFill>
            <a:round/>
          </a:ln>
        </p:spPr>
        <p:style>
          <a:lnRef idx="0"/>
          <a:fillRef idx="0"/>
          <a:effectRef idx="0"/>
          <a:fontRef idx="minor"/>
        </p:style>
        <p:txBody>
          <a:bodyPr lIns="99000" rIns="99000" tIns="54000" bIns="54000" anchor="ctr">
            <a:noAutofit/>
          </a:bodyPr>
          <a:p>
            <a:endParaRPr b="0" lang="fr-FR" sz="1800" strike="noStrike" u="none">
              <a:solidFill>
                <a:srgbClr val="000000"/>
              </a:solidFill>
              <a:uFillTx/>
              <a:latin typeface="Arial"/>
            </a:endParaRPr>
          </a:p>
        </p:txBody>
      </p:sp>
      <p:sp>
        <p:nvSpPr>
          <p:cNvPr id="761" name=""/>
          <p:cNvSpPr/>
          <p:nvPr/>
        </p:nvSpPr>
        <p:spPr>
          <a:xfrm>
            <a:off x="802080" y="3419640"/>
            <a:ext cx="277920" cy="180000"/>
          </a:xfrm>
          <a:prstGeom prst="roundRect">
            <a:avLst>
              <a:gd name="adj" fmla="val 16667"/>
            </a:avLst>
          </a:prstGeom>
          <a:solidFill>
            <a:srgbClr val="ffffff"/>
          </a:solidFill>
          <a:ln w="18000">
            <a:solidFill>
              <a:srgbClr val="ec6902"/>
            </a:solidFill>
            <a:round/>
          </a:ln>
        </p:spPr>
        <p:style>
          <a:lnRef idx="0"/>
          <a:fillRef idx="0"/>
          <a:effectRef idx="0"/>
          <a:fontRef idx="minor"/>
        </p:style>
        <p:txBody>
          <a:bodyPr lIns="99000" rIns="99000" tIns="54000" bIns="54000" anchor="ctr">
            <a:noAutofit/>
          </a:bodyPr>
          <a:p>
            <a:endParaRPr b="0" lang="fr-FR" sz="1800" strike="noStrike" u="none">
              <a:solidFill>
                <a:srgbClr val="000000"/>
              </a:solidFill>
              <a:uFillTx/>
              <a:latin typeface="Arial"/>
            </a:endParaRPr>
          </a:p>
        </p:txBody>
      </p:sp>
      <p:sp>
        <p:nvSpPr>
          <p:cNvPr id="762" name=""/>
          <p:cNvSpPr/>
          <p:nvPr/>
        </p:nvSpPr>
        <p:spPr>
          <a:xfrm>
            <a:off x="802080" y="3779640"/>
            <a:ext cx="277920" cy="180000"/>
          </a:xfrm>
          <a:prstGeom prst="roundRect">
            <a:avLst>
              <a:gd name="adj" fmla="val 16667"/>
            </a:avLst>
          </a:prstGeom>
          <a:solidFill>
            <a:srgbClr val="ffffff"/>
          </a:solidFill>
          <a:ln w="18000">
            <a:solidFill>
              <a:srgbClr val="ec6902"/>
            </a:solidFill>
            <a:round/>
          </a:ln>
        </p:spPr>
        <p:style>
          <a:lnRef idx="0"/>
          <a:fillRef idx="0"/>
          <a:effectRef idx="0"/>
          <a:fontRef idx="minor"/>
        </p:style>
        <p:txBody>
          <a:bodyPr lIns="99000" rIns="99000" tIns="54000" bIns="54000" anchor="ctr">
            <a:noAutofit/>
          </a:bodyPr>
          <a:p>
            <a:endParaRPr b="0" lang="fr-FR" sz="1800" strike="noStrike" u="none">
              <a:solidFill>
                <a:srgbClr val="000000"/>
              </a:solidFill>
              <a:uFillTx/>
              <a:latin typeface="Arial"/>
            </a:endParaRPr>
          </a:p>
        </p:txBody>
      </p:sp>
      <p:sp>
        <p:nvSpPr>
          <p:cNvPr id="763" name=""/>
          <p:cNvSpPr txBox="1"/>
          <p:nvPr/>
        </p:nvSpPr>
        <p:spPr>
          <a:xfrm>
            <a:off x="1080360" y="3336120"/>
            <a:ext cx="2078280" cy="346680"/>
          </a:xfrm>
          <a:prstGeom prst="rect">
            <a:avLst/>
          </a:prstGeom>
          <a:noFill/>
          <a:ln w="0">
            <a:noFill/>
          </a:ln>
        </p:spPr>
        <p:txBody>
          <a:bodyPr lIns="90000" rIns="90000" tIns="45000" bIns="45000" anchor="t">
            <a:noAutofit/>
          </a:bodyPr>
          <a:p>
            <a:r>
              <a:rPr b="0" lang="fr-FR" sz="900" strike="noStrike" u="none" cap="small">
                <a:solidFill>
                  <a:srgbClr val="ffffff"/>
                </a:solidFill>
                <a:uFillTx/>
                <a:latin typeface="Arial"/>
              </a:rPr>
              <a:t>Terminer une partie en Gagnant 18 pv Grâce à un seul personnage</a:t>
            </a:r>
            <a:endParaRPr b="0" lang="fr-FR" sz="900" strike="noStrike" u="none">
              <a:solidFill>
                <a:srgbClr val="ffffff"/>
              </a:solidFill>
              <a:uFillTx/>
              <a:latin typeface="Arial"/>
            </a:endParaRPr>
          </a:p>
        </p:txBody>
      </p:sp>
      <p:sp>
        <p:nvSpPr>
          <p:cNvPr id="764" name=""/>
          <p:cNvSpPr txBox="1"/>
          <p:nvPr/>
        </p:nvSpPr>
        <p:spPr>
          <a:xfrm>
            <a:off x="1080720" y="3682800"/>
            <a:ext cx="2078280" cy="346680"/>
          </a:xfrm>
          <a:prstGeom prst="rect">
            <a:avLst/>
          </a:prstGeom>
          <a:noFill/>
          <a:ln w="0">
            <a:noFill/>
          </a:ln>
        </p:spPr>
        <p:txBody>
          <a:bodyPr lIns="90000" rIns="90000" tIns="45000" bIns="45000" anchor="t">
            <a:noAutofit/>
          </a:bodyPr>
          <a:p>
            <a:r>
              <a:rPr b="0" lang="fr-FR" sz="900" strike="noStrike" u="none" cap="small">
                <a:solidFill>
                  <a:srgbClr val="ffffff"/>
                </a:solidFill>
                <a:uFillTx/>
                <a:latin typeface="Arial"/>
              </a:rPr>
              <a:t>Terminer une partie en ayant au Moins 40 habitants</a:t>
            </a:r>
            <a:endParaRPr b="0" lang="fr-FR" sz="900" strike="noStrike" u="none">
              <a:solidFill>
                <a:srgbClr val="ffffff"/>
              </a:solidFill>
              <a:uFillTx/>
              <a:latin typeface="Arial"/>
            </a:endParaRPr>
          </a:p>
        </p:txBody>
      </p:sp>
      <p:sp>
        <p:nvSpPr>
          <p:cNvPr id="765" name=""/>
          <p:cNvSpPr/>
          <p:nvPr/>
        </p:nvSpPr>
        <p:spPr>
          <a:xfrm>
            <a:off x="4087800" y="1964880"/>
            <a:ext cx="277920" cy="180000"/>
          </a:xfrm>
          <a:prstGeom prst="roundRect">
            <a:avLst>
              <a:gd name="adj" fmla="val 16667"/>
            </a:avLst>
          </a:prstGeom>
          <a:solidFill>
            <a:srgbClr val="ffffff"/>
          </a:solidFill>
          <a:ln w="18000">
            <a:solidFill>
              <a:srgbClr val="ec6902"/>
            </a:solidFill>
            <a:round/>
          </a:ln>
        </p:spPr>
        <p:style>
          <a:lnRef idx="0"/>
          <a:fillRef idx="0"/>
          <a:effectRef idx="0"/>
          <a:fontRef idx="minor"/>
        </p:style>
        <p:txBody>
          <a:bodyPr lIns="99000" rIns="99000" tIns="54000" bIns="54000" anchor="ctr">
            <a:noAutofit/>
          </a:bodyPr>
          <a:p>
            <a:endParaRPr b="0" lang="fr-FR" sz="1800" strike="noStrike" u="none">
              <a:solidFill>
                <a:srgbClr val="000000"/>
              </a:solidFill>
              <a:uFillTx/>
              <a:latin typeface="Arial"/>
            </a:endParaRPr>
          </a:p>
        </p:txBody>
      </p:sp>
      <p:sp>
        <p:nvSpPr>
          <p:cNvPr id="766" name=""/>
          <p:cNvSpPr/>
          <p:nvPr/>
        </p:nvSpPr>
        <p:spPr>
          <a:xfrm>
            <a:off x="4957560" y="1949400"/>
            <a:ext cx="277920" cy="180000"/>
          </a:xfrm>
          <a:prstGeom prst="roundRect">
            <a:avLst>
              <a:gd name="adj" fmla="val 16667"/>
            </a:avLst>
          </a:prstGeom>
          <a:solidFill>
            <a:srgbClr val="ffffff"/>
          </a:solidFill>
          <a:ln w="18000">
            <a:solidFill>
              <a:srgbClr val="ec6902"/>
            </a:solidFill>
            <a:round/>
          </a:ln>
        </p:spPr>
        <p:style>
          <a:lnRef idx="0"/>
          <a:fillRef idx="0"/>
          <a:effectRef idx="0"/>
          <a:fontRef idx="minor"/>
        </p:style>
        <p:txBody>
          <a:bodyPr lIns="99000" rIns="99000" tIns="54000" bIns="54000" anchor="ctr">
            <a:noAutofit/>
          </a:bodyPr>
          <a:p>
            <a:endParaRPr b="0" lang="fr-FR" sz="1800" strike="noStrike" u="none">
              <a:solidFill>
                <a:srgbClr val="000000"/>
              </a:solidFill>
              <a:uFillTx/>
              <a:latin typeface="Arial"/>
            </a:endParaRPr>
          </a:p>
        </p:txBody>
      </p:sp>
      <p:sp>
        <p:nvSpPr>
          <p:cNvPr id="767" name=""/>
          <p:cNvSpPr/>
          <p:nvPr/>
        </p:nvSpPr>
        <p:spPr>
          <a:xfrm>
            <a:off x="6089760" y="1927440"/>
            <a:ext cx="277920" cy="180000"/>
          </a:xfrm>
          <a:prstGeom prst="roundRect">
            <a:avLst>
              <a:gd name="adj" fmla="val 16667"/>
            </a:avLst>
          </a:prstGeom>
          <a:solidFill>
            <a:srgbClr val="ffffff"/>
          </a:solidFill>
          <a:ln w="18000">
            <a:solidFill>
              <a:srgbClr val="ec6902"/>
            </a:solidFill>
            <a:round/>
          </a:ln>
        </p:spPr>
        <p:style>
          <a:lnRef idx="0"/>
          <a:fillRef idx="0"/>
          <a:effectRef idx="0"/>
          <a:fontRef idx="minor"/>
        </p:style>
        <p:txBody>
          <a:bodyPr lIns="99000" rIns="99000" tIns="54000" bIns="54000" anchor="ctr">
            <a:noAutofit/>
          </a:bodyPr>
          <a:p>
            <a:endParaRPr b="0" lang="fr-FR" sz="1800" strike="noStrike" u="none">
              <a:solidFill>
                <a:srgbClr val="000000"/>
              </a:solidFill>
              <a:uFillTx/>
              <a:latin typeface="Arial"/>
            </a:endParaRPr>
          </a:p>
        </p:txBody>
      </p:sp>
      <p:sp>
        <p:nvSpPr>
          <p:cNvPr id="768" name=""/>
          <p:cNvSpPr txBox="1"/>
          <p:nvPr/>
        </p:nvSpPr>
        <p:spPr>
          <a:xfrm>
            <a:off x="3748320" y="2236680"/>
            <a:ext cx="2551680" cy="346680"/>
          </a:xfrm>
          <a:prstGeom prst="rect">
            <a:avLst/>
          </a:prstGeom>
          <a:noFill/>
          <a:ln w="0">
            <a:noFill/>
          </a:ln>
        </p:spPr>
        <p:txBody>
          <a:bodyPr lIns="90000" rIns="90000" tIns="45000" bIns="45000" anchor="t">
            <a:noAutofit/>
          </a:bodyPr>
          <a:p>
            <a:r>
              <a:rPr b="0" lang="fr-FR" sz="900" strike="noStrike" u="none" cap="small">
                <a:solidFill>
                  <a:srgbClr val="ffffff"/>
                </a:solidFill>
                <a:uFillTx/>
                <a:latin typeface="Arial"/>
              </a:rPr>
              <a:t>Terminer une partie en ayant dessiné tous les éléments de fonction d’une ligne</a:t>
            </a:r>
            <a:endParaRPr b="0" lang="fr-FR" sz="900" strike="noStrike" u="none">
              <a:solidFill>
                <a:srgbClr val="ffffff"/>
              </a:solidFill>
              <a:uFillTx/>
              <a:latin typeface="Arial"/>
            </a:endParaRPr>
          </a:p>
        </p:txBody>
      </p:sp>
      <p:sp>
        <p:nvSpPr>
          <p:cNvPr id="769" name=""/>
          <p:cNvSpPr txBox="1"/>
          <p:nvPr/>
        </p:nvSpPr>
        <p:spPr>
          <a:xfrm>
            <a:off x="3699360" y="1580760"/>
            <a:ext cx="2511720" cy="346680"/>
          </a:xfrm>
          <a:prstGeom prst="rect">
            <a:avLst/>
          </a:prstGeom>
          <a:noFill/>
          <a:ln w="0">
            <a:noFill/>
          </a:ln>
        </p:spPr>
        <p:txBody>
          <a:bodyPr lIns="90000" rIns="90000" tIns="45000" bIns="45000" anchor="t">
            <a:noAutofit/>
          </a:bodyPr>
          <a:p>
            <a:r>
              <a:rPr b="0" lang="fr-FR" sz="900" strike="noStrike" u="none" cap="small">
                <a:solidFill>
                  <a:srgbClr val="ffffff"/>
                </a:solidFill>
                <a:uFillTx/>
                <a:latin typeface="Arial"/>
              </a:rPr>
              <a:t>Terminer une partie en ayant dessiné tous les élements de prestige d’une ligne</a:t>
            </a:r>
            <a:endParaRPr b="0" lang="fr-FR" sz="900" strike="noStrike" u="none">
              <a:solidFill>
                <a:srgbClr val="ffffff"/>
              </a:solidFill>
              <a:uFillTx/>
              <a:latin typeface="Arial"/>
            </a:endParaRPr>
          </a:p>
        </p:txBody>
      </p:sp>
      <p:sp>
        <p:nvSpPr>
          <p:cNvPr id="770" name=""/>
          <p:cNvSpPr/>
          <p:nvPr/>
        </p:nvSpPr>
        <p:spPr>
          <a:xfrm>
            <a:off x="4081680" y="2653920"/>
            <a:ext cx="277920" cy="180000"/>
          </a:xfrm>
          <a:prstGeom prst="roundRect">
            <a:avLst>
              <a:gd name="adj" fmla="val 16667"/>
            </a:avLst>
          </a:prstGeom>
          <a:solidFill>
            <a:srgbClr val="ffffff"/>
          </a:solidFill>
          <a:ln w="18000">
            <a:solidFill>
              <a:srgbClr val="ec6902"/>
            </a:solidFill>
            <a:round/>
          </a:ln>
        </p:spPr>
        <p:style>
          <a:lnRef idx="0"/>
          <a:fillRef idx="0"/>
          <a:effectRef idx="0"/>
          <a:fontRef idx="minor"/>
        </p:style>
        <p:txBody>
          <a:bodyPr lIns="99000" rIns="99000" tIns="54000" bIns="54000" anchor="ctr">
            <a:noAutofit/>
          </a:bodyPr>
          <a:p>
            <a:endParaRPr b="0" lang="fr-FR" sz="1800" strike="noStrike" u="none">
              <a:solidFill>
                <a:srgbClr val="000000"/>
              </a:solidFill>
              <a:uFillTx/>
              <a:latin typeface="Arial"/>
            </a:endParaRPr>
          </a:p>
        </p:txBody>
      </p:sp>
      <p:sp>
        <p:nvSpPr>
          <p:cNvPr id="771" name=""/>
          <p:cNvSpPr/>
          <p:nvPr/>
        </p:nvSpPr>
        <p:spPr>
          <a:xfrm>
            <a:off x="4951440" y="2638440"/>
            <a:ext cx="277920" cy="180000"/>
          </a:xfrm>
          <a:prstGeom prst="roundRect">
            <a:avLst>
              <a:gd name="adj" fmla="val 16667"/>
            </a:avLst>
          </a:prstGeom>
          <a:solidFill>
            <a:srgbClr val="ffffff"/>
          </a:solidFill>
          <a:ln w="18000">
            <a:solidFill>
              <a:srgbClr val="ec6902"/>
            </a:solidFill>
            <a:round/>
          </a:ln>
        </p:spPr>
        <p:style>
          <a:lnRef idx="0"/>
          <a:fillRef idx="0"/>
          <a:effectRef idx="0"/>
          <a:fontRef idx="minor"/>
        </p:style>
        <p:txBody>
          <a:bodyPr lIns="99000" rIns="99000" tIns="54000" bIns="54000" anchor="ctr">
            <a:noAutofit/>
          </a:bodyPr>
          <a:p>
            <a:endParaRPr b="0" lang="fr-FR" sz="1800" strike="noStrike" u="none">
              <a:solidFill>
                <a:srgbClr val="000000"/>
              </a:solidFill>
              <a:uFillTx/>
              <a:latin typeface="Arial"/>
            </a:endParaRPr>
          </a:p>
        </p:txBody>
      </p:sp>
      <p:sp>
        <p:nvSpPr>
          <p:cNvPr id="772" name=""/>
          <p:cNvSpPr/>
          <p:nvPr/>
        </p:nvSpPr>
        <p:spPr>
          <a:xfrm>
            <a:off x="6083640" y="2616480"/>
            <a:ext cx="277920" cy="180000"/>
          </a:xfrm>
          <a:prstGeom prst="roundRect">
            <a:avLst>
              <a:gd name="adj" fmla="val 16667"/>
            </a:avLst>
          </a:prstGeom>
          <a:solidFill>
            <a:srgbClr val="ffffff"/>
          </a:solidFill>
          <a:ln w="18000">
            <a:solidFill>
              <a:srgbClr val="ec6902"/>
            </a:solidFill>
            <a:round/>
          </a:ln>
        </p:spPr>
        <p:style>
          <a:lnRef idx="0"/>
          <a:fillRef idx="0"/>
          <a:effectRef idx="0"/>
          <a:fontRef idx="minor"/>
        </p:style>
        <p:txBody>
          <a:bodyPr lIns="99000" rIns="99000" tIns="54000" bIns="54000" anchor="ctr">
            <a:noAutofit/>
          </a:bodyPr>
          <a:p>
            <a:endParaRPr b="0" lang="fr-FR" sz="1800" strike="noStrike" u="none">
              <a:solidFill>
                <a:srgbClr val="000000"/>
              </a:solidFill>
              <a:uFillTx/>
              <a:latin typeface="Arial"/>
            </a:endParaRPr>
          </a:p>
        </p:txBody>
      </p:sp>
      <p:sp>
        <p:nvSpPr>
          <p:cNvPr id="773" name=""/>
          <p:cNvSpPr/>
          <p:nvPr/>
        </p:nvSpPr>
        <p:spPr>
          <a:xfrm>
            <a:off x="4043520" y="4079880"/>
            <a:ext cx="277920" cy="180000"/>
          </a:xfrm>
          <a:prstGeom prst="roundRect">
            <a:avLst>
              <a:gd name="adj" fmla="val 16667"/>
            </a:avLst>
          </a:prstGeom>
          <a:solidFill>
            <a:srgbClr val="ffffff"/>
          </a:solidFill>
          <a:ln w="18000">
            <a:solidFill>
              <a:srgbClr val="ec6902"/>
            </a:solidFill>
            <a:round/>
          </a:ln>
        </p:spPr>
        <p:style>
          <a:lnRef idx="0"/>
          <a:fillRef idx="0"/>
          <a:effectRef idx="0"/>
          <a:fontRef idx="minor"/>
        </p:style>
        <p:txBody>
          <a:bodyPr lIns="99000" rIns="99000" tIns="54000" bIns="54000" anchor="ctr">
            <a:noAutofit/>
          </a:bodyPr>
          <a:p>
            <a:endParaRPr b="0" lang="fr-FR" sz="1800" strike="noStrike" u="none">
              <a:solidFill>
                <a:srgbClr val="000000"/>
              </a:solidFill>
              <a:uFillTx/>
              <a:latin typeface="Arial"/>
            </a:endParaRPr>
          </a:p>
        </p:txBody>
      </p:sp>
      <p:sp>
        <p:nvSpPr>
          <p:cNvPr id="774" name=""/>
          <p:cNvSpPr/>
          <p:nvPr/>
        </p:nvSpPr>
        <p:spPr>
          <a:xfrm>
            <a:off x="4913280" y="4064400"/>
            <a:ext cx="277920" cy="180000"/>
          </a:xfrm>
          <a:prstGeom prst="roundRect">
            <a:avLst>
              <a:gd name="adj" fmla="val 16667"/>
            </a:avLst>
          </a:prstGeom>
          <a:solidFill>
            <a:srgbClr val="ffffff"/>
          </a:solidFill>
          <a:ln w="18000">
            <a:solidFill>
              <a:srgbClr val="ec6902"/>
            </a:solidFill>
            <a:round/>
          </a:ln>
        </p:spPr>
        <p:style>
          <a:lnRef idx="0"/>
          <a:fillRef idx="0"/>
          <a:effectRef idx="0"/>
          <a:fontRef idx="minor"/>
        </p:style>
        <p:txBody>
          <a:bodyPr lIns="99000" rIns="99000" tIns="54000" bIns="54000" anchor="ctr">
            <a:noAutofit/>
          </a:bodyPr>
          <a:p>
            <a:endParaRPr b="0" lang="fr-FR" sz="1800" strike="noStrike" u="none">
              <a:solidFill>
                <a:srgbClr val="000000"/>
              </a:solidFill>
              <a:uFillTx/>
              <a:latin typeface="Arial"/>
            </a:endParaRPr>
          </a:p>
        </p:txBody>
      </p:sp>
      <p:sp>
        <p:nvSpPr>
          <p:cNvPr id="775" name=""/>
          <p:cNvSpPr/>
          <p:nvPr/>
        </p:nvSpPr>
        <p:spPr>
          <a:xfrm>
            <a:off x="6045480" y="4042440"/>
            <a:ext cx="277920" cy="180000"/>
          </a:xfrm>
          <a:prstGeom prst="roundRect">
            <a:avLst>
              <a:gd name="adj" fmla="val 16667"/>
            </a:avLst>
          </a:prstGeom>
          <a:solidFill>
            <a:srgbClr val="ffffff"/>
          </a:solidFill>
          <a:ln w="18000">
            <a:solidFill>
              <a:srgbClr val="ec6902"/>
            </a:solidFill>
            <a:round/>
          </a:ln>
        </p:spPr>
        <p:style>
          <a:lnRef idx="0"/>
          <a:fillRef idx="0"/>
          <a:effectRef idx="0"/>
          <a:fontRef idx="minor"/>
        </p:style>
        <p:txBody>
          <a:bodyPr lIns="99000" rIns="99000" tIns="54000" bIns="54000" anchor="ctr">
            <a:noAutofit/>
          </a:bodyPr>
          <a:p>
            <a:endParaRPr b="0" lang="fr-FR" sz="1800" strike="noStrike" u="none">
              <a:solidFill>
                <a:srgbClr val="000000"/>
              </a:solidFill>
              <a:uFillTx/>
              <a:latin typeface="Arial"/>
            </a:endParaRPr>
          </a:p>
        </p:txBody>
      </p:sp>
      <p:sp>
        <p:nvSpPr>
          <p:cNvPr id="776" name=""/>
          <p:cNvSpPr/>
          <p:nvPr/>
        </p:nvSpPr>
        <p:spPr>
          <a:xfrm>
            <a:off x="4090320" y="3363120"/>
            <a:ext cx="277920" cy="180000"/>
          </a:xfrm>
          <a:prstGeom prst="roundRect">
            <a:avLst>
              <a:gd name="adj" fmla="val 16667"/>
            </a:avLst>
          </a:prstGeom>
          <a:solidFill>
            <a:srgbClr val="ffffff"/>
          </a:solidFill>
          <a:ln w="18000">
            <a:solidFill>
              <a:srgbClr val="ec6902"/>
            </a:solidFill>
            <a:round/>
          </a:ln>
        </p:spPr>
        <p:style>
          <a:lnRef idx="0"/>
          <a:fillRef idx="0"/>
          <a:effectRef idx="0"/>
          <a:fontRef idx="minor"/>
        </p:style>
        <p:txBody>
          <a:bodyPr lIns="99000" rIns="99000" tIns="54000" bIns="54000" anchor="ctr">
            <a:noAutofit/>
          </a:bodyPr>
          <a:p>
            <a:endParaRPr b="0" lang="fr-FR" sz="1800" strike="noStrike" u="none">
              <a:solidFill>
                <a:srgbClr val="000000"/>
              </a:solidFill>
              <a:uFillTx/>
              <a:latin typeface="Arial"/>
            </a:endParaRPr>
          </a:p>
        </p:txBody>
      </p:sp>
      <p:sp>
        <p:nvSpPr>
          <p:cNvPr id="777" name=""/>
          <p:cNvSpPr/>
          <p:nvPr/>
        </p:nvSpPr>
        <p:spPr>
          <a:xfrm>
            <a:off x="4960080" y="3347640"/>
            <a:ext cx="277920" cy="180000"/>
          </a:xfrm>
          <a:prstGeom prst="roundRect">
            <a:avLst>
              <a:gd name="adj" fmla="val 16667"/>
            </a:avLst>
          </a:prstGeom>
          <a:solidFill>
            <a:srgbClr val="ffffff"/>
          </a:solidFill>
          <a:ln w="18000">
            <a:solidFill>
              <a:srgbClr val="ec6902"/>
            </a:solidFill>
            <a:round/>
          </a:ln>
        </p:spPr>
        <p:style>
          <a:lnRef idx="0"/>
          <a:fillRef idx="0"/>
          <a:effectRef idx="0"/>
          <a:fontRef idx="minor"/>
        </p:style>
        <p:txBody>
          <a:bodyPr lIns="99000" rIns="99000" tIns="54000" bIns="54000" anchor="ctr">
            <a:noAutofit/>
          </a:bodyPr>
          <a:p>
            <a:endParaRPr b="0" lang="fr-FR" sz="1800" strike="noStrike" u="none">
              <a:solidFill>
                <a:srgbClr val="000000"/>
              </a:solidFill>
              <a:uFillTx/>
              <a:latin typeface="Arial"/>
            </a:endParaRPr>
          </a:p>
        </p:txBody>
      </p:sp>
      <p:sp>
        <p:nvSpPr>
          <p:cNvPr id="778" name=""/>
          <p:cNvSpPr/>
          <p:nvPr/>
        </p:nvSpPr>
        <p:spPr>
          <a:xfrm>
            <a:off x="6092280" y="3325680"/>
            <a:ext cx="277920" cy="180000"/>
          </a:xfrm>
          <a:prstGeom prst="roundRect">
            <a:avLst>
              <a:gd name="adj" fmla="val 16667"/>
            </a:avLst>
          </a:prstGeom>
          <a:solidFill>
            <a:srgbClr val="ffffff"/>
          </a:solidFill>
          <a:ln w="18000">
            <a:solidFill>
              <a:srgbClr val="ec6902"/>
            </a:solidFill>
            <a:round/>
          </a:ln>
        </p:spPr>
        <p:style>
          <a:lnRef idx="0"/>
          <a:fillRef idx="0"/>
          <a:effectRef idx="0"/>
          <a:fontRef idx="minor"/>
        </p:style>
        <p:txBody>
          <a:bodyPr lIns="99000" rIns="99000" tIns="54000" bIns="54000" anchor="ctr">
            <a:noAutofit/>
          </a:bodyPr>
          <a:p>
            <a:endParaRPr b="0" lang="fr-FR" sz="1800" strike="noStrike" u="none">
              <a:solidFill>
                <a:srgbClr val="000000"/>
              </a:solidFill>
              <a:uFillTx/>
              <a:latin typeface="Arial"/>
            </a:endParaRPr>
          </a:p>
        </p:txBody>
      </p:sp>
      <p:sp>
        <p:nvSpPr>
          <p:cNvPr id="779" name=""/>
          <p:cNvSpPr txBox="1"/>
          <p:nvPr/>
        </p:nvSpPr>
        <p:spPr>
          <a:xfrm>
            <a:off x="3780000" y="2945880"/>
            <a:ext cx="2520000" cy="346680"/>
          </a:xfrm>
          <a:prstGeom prst="rect">
            <a:avLst/>
          </a:prstGeom>
          <a:noFill/>
          <a:ln w="0">
            <a:noFill/>
          </a:ln>
        </p:spPr>
        <p:txBody>
          <a:bodyPr lIns="90000" rIns="90000" tIns="45000" bIns="45000" anchor="t">
            <a:noAutofit/>
          </a:bodyPr>
          <a:p>
            <a:r>
              <a:rPr b="0" lang="fr-FR" sz="900" strike="noStrike" u="none" cap="small">
                <a:solidFill>
                  <a:srgbClr val="ffffff"/>
                </a:solidFill>
                <a:uFillTx/>
                <a:latin typeface="Arial"/>
              </a:rPr>
              <a:t>Terminer une partie en ayant encerclé toutes les ressources d'une piste</a:t>
            </a:r>
            <a:endParaRPr b="0" lang="fr-FR" sz="900" strike="noStrike" u="none">
              <a:solidFill>
                <a:srgbClr val="ffffff"/>
              </a:solidFill>
              <a:uFillTx/>
              <a:latin typeface="Arial"/>
            </a:endParaRPr>
          </a:p>
        </p:txBody>
      </p:sp>
      <p:sp>
        <p:nvSpPr>
          <p:cNvPr id="780" name=""/>
          <p:cNvSpPr txBox="1"/>
          <p:nvPr/>
        </p:nvSpPr>
        <p:spPr>
          <a:xfrm>
            <a:off x="3780000" y="3627360"/>
            <a:ext cx="2507400" cy="474840"/>
          </a:xfrm>
          <a:prstGeom prst="rect">
            <a:avLst/>
          </a:prstGeom>
          <a:noFill/>
          <a:ln w="0">
            <a:noFill/>
          </a:ln>
        </p:spPr>
        <p:txBody>
          <a:bodyPr lIns="90000" rIns="90000" tIns="45000" bIns="45000" anchor="t">
            <a:noAutofit/>
          </a:bodyPr>
          <a:p>
            <a:r>
              <a:rPr b="0" lang="fr-FR" sz="900" strike="noStrike" u="none" cap="small">
                <a:solidFill>
                  <a:srgbClr val="ffffff"/>
                </a:solidFill>
                <a:uFillTx/>
                <a:latin typeface="Arial"/>
              </a:rPr>
              <a:t>Terminer une partie en ayant encerclé tous les habitants d'une piste</a:t>
            </a:r>
            <a:endParaRPr b="0" lang="fr-FR" sz="900" strike="noStrike" u="none">
              <a:solidFill>
                <a:srgbClr val="ffffff"/>
              </a:solidFill>
              <a:uFillTx/>
              <a:latin typeface="Arial"/>
            </a:endParaRPr>
          </a:p>
        </p:txBody>
      </p:sp>
      <p:sp>
        <p:nvSpPr>
          <p:cNvPr id="781" name=""/>
          <p:cNvSpPr/>
          <p:nvPr/>
        </p:nvSpPr>
        <p:spPr>
          <a:xfrm>
            <a:off x="540000" y="4576320"/>
            <a:ext cx="5760000" cy="0"/>
          </a:xfrm>
          <a:prstGeom prst="line">
            <a:avLst/>
          </a:prstGeom>
          <a:ln w="0">
            <a:solidFill>
              <a:srgbClr val="ffffff"/>
            </a:solidFill>
          </a:ln>
        </p:spPr>
        <p:style>
          <a:lnRef idx="0"/>
          <a:fillRef idx="0"/>
          <a:effectRef idx="0"/>
          <a:fontRef idx="minor"/>
        </p:style>
        <p:txBody>
          <a:bodyPr lIns="90000" rIns="90000" tIns="-45000" bIns="-45000" anchor="ctr">
            <a:noAutofit/>
          </a:bodyPr>
          <a:p>
            <a:endParaRPr b="0" lang="fr-FR" sz="1800" strike="noStrike" u="none">
              <a:solidFill>
                <a:srgbClr val="000000"/>
              </a:solidFill>
              <a:uFillTx/>
              <a:latin typeface="Arial"/>
            </a:endParaRPr>
          </a:p>
        </p:txBody>
      </p:sp>
      <p:sp>
        <p:nvSpPr>
          <p:cNvPr id="782" name=""/>
          <p:cNvSpPr/>
          <p:nvPr/>
        </p:nvSpPr>
        <p:spPr>
          <a:xfrm>
            <a:off x="540000" y="4628880"/>
            <a:ext cx="5760000" cy="0"/>
          </a:xfrm>
          <a:prstGeom prst="line">
            <a:avLst/>
          </a:prstGeom>
          <a:ln w="0">
            <a:solidFill>
              <a:srgbClr val="ffffff"/>
            </a:solidFill>
          </a:ln>
        </p:spPr>
        <p:style>
          <a:lnRef idx="0"/>
          <a:fillRef idx="0"/>
          <a:effectRef idx="0"/>
          <a:fontRef idx="minor"/>
        </p:style>
        <p:txBody>
          <a:bodyPr lIns="90000" rIns="90000" tIns="-45000" bIns="-45000" anchor="ctr">
            <a:noAutofit/>
          </a:bodyPr>
          <a:p>
            <a:endParaRPr b="0" lang="fr-FR" sz="1800" strike="noStrike" u="none">
              <a:solidFill>
                <a:srgbClr val="000000"/>
              </a:solidFill>
              <a:uFillTx/>
              <a:latin typeface="Arial"/>
            </a:endParaRPr>
          </a:p>
        </p:txBody>
      </p:sp>
      <p:sp>
        <p:nvSpPr>
          <p:cNvPr id="783" name=""/>
          <p:cNvSpPr/>
          <p:nvPr/>
        </p:nvSpPr>
        <p:spPr>
          <a:xfrm>
            <a:off x="540000" y="4602600"/>
            <a:ext cx="5760000" cy="0"/>
          </a:xfrm>
          <a:prstGeom prst="line">
            <a:avLst/>
          </a:prstGeom>
          <a:ln w="0">
            <a:solidFill>
              <a:srgbClr val="ffffff"/>
            </a:solidFill>
          </a:ln>
        </p:spPr>
        <p:style>
          <a:lnRef idx="0"/>
          <a:fillRef idx="0"/>
          <a:effectRef idx="0"/>
          <a:fontRef idx="minor"/>
        </p:style>
        <p:txBody>
          <a:bodyPr lIns="90000" rIns="90000" tIns="-45000" bIns="-45000" anchor="ctr">
            <a:noAutofit/>
          </a:bodyPr>
          <a:p>
            <a:endParaRPr b="0" lang="fr-FR" sz="1800" strike="noStrike" u="none">
              <a:solidFill>
                <a:srgbClr val="000000"/>
              </a:solidFill>
              <a:uFillTx/>
              <a:latin typeface="Arial"/>
            </a:endParaRPr>
          </a:p>
        </p:txBody>
      </p:sp>
      <p:sp>
        <p:nvSpPr>
          <p:cNvPr id="784" name=""/>
          <p:cNvSpPr/>
          <p:nvPr/>
        </p:nvSpPr>
        <p:spPr>
          <a:xfrm>
            <a:off x="540000" y="5231880"/>
            <a:ext cx="5760000" cy="0"/>
          </a:xfrm>
          <a:prstGeom prst="line">
            <a:avLst/>
          </a:prstGeom>
          <a:ln w="0">
            <a:solidFill>
              <a:srgbClr val="ffffff"/>
            </a:solidFill>
          </a:ln>
        </p:spPr>
        <p:style>
          <a:lnRef idx="0"/>
          <a:fillRef idx="0"/>
          <a:effectRef idx="0"/>
          <a:fontRef idx="minor"/>
        </p:style>
        <p:txBody>
          <a:bodyPr lIns="90000" rIns="90000" tIns="-45000" bIns="-45000" anchor="ctr">
            <a:noAutofit/>
          </a:bodyPr>
          <a:p>
            <a:endParaRPr b="0" lang="fr-FR" sz="1800" strike="noStrike" u="none">
              <a:solidFill>
                <a:srgbClr val="000000"/>
              </a:solidFill>
              <a:uFillTx/>
              <a:latin typeface="Arial"/>
            </a:endParaRPr>
          </a:p>
        </p:txBody>
      </p:sp>
      <p:sp>
        <p:nvSpPr>
          <p:cNvPr id="785" name=""/>
          <p:cNvSpPr/>
          <p:nvPr/>
        </p:nvSpPr>
        <p:spPr>
          <a:xfrm>
            <a:off x="540000" y="5284440"/>
            <a:ext cx="5760000" cy="0"/>
          </a:xfrm>
          <a:prstGeom prst="line">
            <a:avLst/>
          </a:prstGeom>
          <a:ln w="0">
            <a:solidFill>
              <a:srgbClr val="ffffff"/>
            </a:solidFill>
          </a:ln>
        </p:spPr>
        <p:style>
          <a:lnRef idx="0"/>
          <a:fillRef idx="0"/>
          <a:effectRef idx="0"/>
          <a:fontRef idx="minor"/>
        </p:style>
        <p:txBody>
          <a:bodyPr lIns="90000" rIns="90000" tIns="-45000" bIns="-45000" anchor="ctr">
            <a:noAutofit/>
          </a:bodyPr>
          <a:p>
            <a:endParaRPr b="0" lang="fr-FR" sz="1800" strike="noStrike" u="none">
              <a:solidFill>
                <a:srgbClr val="000000"/>
              </a:solidFill>
              <a:uFillTx/>
              <a:latin typeface="Arial"/>
            </a:endParaRPr>
          </a:p>
        </p:txBody>
      </p:sp>
      <p:sp>
        <p:nvSpPr>
          <p:cNvPr id="786" name=""/>
          <p:cNvSpPr/>
          <p:nvPr/>
        </p:nvSpPr>
        <p:spPr>
          <a:xfrm>
            <a:off x="540000" y="5258160"/>
            <a:ext cx="5760000" cy="0"/>
          </a:xfrm>
          <a:prstGeom prst="line">
            <a:avLst/>
          </a:prstGeom>
          <a:ln w="0">
            <a:solidFill>
              <a:srgbClr val="ffffff"/>
            </a:solidFill>
          </a:ln>
        </p:spPr>
        <p:style>
          <a:lnRef idx="0"/>
          <a:fillRef idx="0"/>
          <a:effectRef idx="0"/>
          <a:fontRef idx="minor"/>
        </p:style>
        <p:txBody>
          <a:bodyPr lIns="90000" rIns="90000" tIns="-45000" bIns="-45000" anchor="ctr">
            <a:noAutofit/>
          </a:bodyPr>
          <a:p>
            <a:endParaRPr b="0" lang="fr-FR" sz="1800" strike="noStrike" u="none">
              <a:solidFill>
                <a:srgbClr val="000000"/>
              </a:solidFill>
              <a:uFillTx/>
              <a:latin typeface="Arial"/>
            </a:endParaRPr>
          </a:p>
        </p:txBody>
      </p:sp>
      <p:sp>
        <p:nvSpPr>
          <p:cNvPr id="787" name=""/>
          <p:cNvSpPr txBox="1"/>
          <p:nvPr/>
        </p:nvSpPr>
        <p:spPr>
          <a:xfrm>
            <a:off x="540000" y="4628880"/>
            <a:ext cx="5760000" cy="603000"/>
          </a:xfrm>
          <a:prstGeom prst="rect">
            <a:avLst/>
          </a:prstGeom>
          <a:noFill/>
          <a:ln w="0">
            <a:noFill/>
          </a:ln>
        </p:spPr>
        <p:txBody>
          <a:bodyPr lIns="90000" rIns="90000" tIns="45000" bIns="45000" anchor="t">
            <a:noAutofit/>
          </a:bodyPr>
          <a:p>
            <a:pPr algn="ctr"/>
            <a:r>
              <a:rPr b="0" lang="fr-FR" sz="900" strike="noStrike" u="none">
                <a:solidFill>
                  <a:srgbClr val="ffffff"/>
                </a:solidFill>
                <a:uFillTx/>
                <a:latin typeface="Arial"/>
              </a:rPr>
              <a:t>Auteurs : Sébastien Dujardin, Xavier Georges et Alain Orban (Troyes Dice) ; Correard Alexis, Escande Titouan, Gomez Esteban et Ménicot Simon (UTBM Roll&amp;Rule)</a:t>
            </a:r>
            <a:endParaRPr b="0" lang="fr-FR" sz="900" strike="noStrike" u="none">
              <a:solidFill>
                <a:srgbClr val="ffffff"/>
              </a:solidFill>
              <a:uFillTx/>
              <a:latin typeface="Arial"/>
            </a:endParaRPr>
          </a:p>
          <a:p>
            <a:pPr algn="ctr"/>
            <a:r>
              <a:rPr b="0" lang="fr-FR" sz="900" strike="noStrike" u="none">
                <a:solidFill>
                  <a:srgbClr val="ffffff"/>
                </a:solidFill>
                <a:uFillTx/>
                <a:latin typeface="Arial"/>
              </a:rPr>
              <a:t>Illustrations et graphismes : alexandre-roche.com et Good Heidi ; Gomez Esteban</a:t>
            </a:r>
            <a:endParaRPr b="0" lang="fr-FR" sz="900" strike="noStrike" u="none">
              <a:solidFill>
                <a:srgbClr val="ffffff"/>
              </a:solidFill>
              <a:uFillTx/>
              <a:latin typeface="Arial"/>
            </a:endParaRPr>
          </a:p>
          <a:p>
            <a:pPr algn="ctr"/>
            <a:r>
              <a:rPr b="0" lang="fr-FR" sz="900" strike="noStrike" u="none">
                <a:solidFill>
                  <a:srgbClr val="ffffff"/>
                </a:solidFill>
                <a:uFillTx/>
                <a:latin typeface="Arial"/>
              </a:rPr>
              <a:t>Développement et rédaction des règles : Pearl Games ; Correard Alexis, Ménicot Simon</a:t>
            </a:r>
            <a:endParaRPr b="0" lang="fr-FR" sz="900" strike="noStrike" u="none">
              <a:solidFill>
                <a:srgbClr val="ffffff"/>
              </a:solidFill>
              <a:uFillTx/>
              <a:latin typeface="Arial"/>
            </a:endParaRPr>
          </a:p>
        </p:txBody>
      </p:sp>
      <p:pic>
        <p:nvPicPr>
          <p:cNvPr id="788" name="" descr=""/>
          <p:cNvPicPr/>
          <p:nvPr/>
        </p:nvPicPr>
        <p:blipFill>
          <a:blip r:embed="rId2"/>
          <a:stretch/>
        </p:blipFill>
        <p:spPr>
          <a:xfrm>
            <a:off x="3825000" y="1960200"/>
            <a:ext cx="209520" cy="197280"/>
          </a:xfrm>
          <a:prstGeom prst="rect">
            <a:avLst/>
          </a:prstGeom>
          <a:ln w="0">
            <a:noFill/>
          </a:ln>
        </p:spPr>
      </p:pic>
      <p:pic>
        <p:nvPicPr>
          <p:cNvPr id="789" name="" descr=""/>
          <p:cNvPicPr/>
          <p:nvPr/>
        </p:nvPicPr>
        <p:blipFill>
          <a:blip r:embed="rId3"/>
          <a:stretch/>
        </p:blipFill>
        <p:spPr>
          <a:xfrm>
            <a:off x="3812400" y="2646720"/>
            <a:ext cx="215280" cy="198360"/>
          </a:xfrm>
          <a:prstGeom prst="rect">
            <a:avLst/>
          </a:prstGeom>
          <a:ln w="0">
            <a:noFill/>
          </a:ln>
        </p:spPr>
      </p:pic>
      <p:pic>
        <p:nvPicPr>
          <p:cNvPr id="790" name="" descr=""/>
          <p:cNvPicPr/>
          <p:nvPr/>
        </p:nvPicPr>
        <p:blipFill>
          <a:blip r:embed="rId4"/>
          <a:stretch/>
        </p:blipFill>
        <p:spPr>
          <a:xfrm>
            <a:off x="4668480" y="1927440"/>
            <a:ext cx="208800" cy="187920"/>
          </a:xfrm>
          <a:prstGeom prst="rect">
            <a:avLst/>
          </a:prstGeom>
          <a:ln w="0">
            <a:noFill/>
          </a:ln>
        </p:spPr>
      </p:pic>
      <p:pic>
        <p:nvPicPr>
          <p:cNvPr id="791" name="" descr=""/>
          <p:cNvPicPr/>
          <p:nvPr/>
        </p:nvPicPr>
        <p:blipFill>
          <a:blip r:embed="rId5"/>
          <a:stretch/>
        </p:blipFill>
        <p:spPr>
          <a:xfrm>
            <a:off x="4683240" y="2619360"/>
            <a:ext cx="207360" cy="194760"/>
          </a:xfrm>
          <a:prstGeom prst="rect">
            <a:avLst/>
          </a:prstGeom>
          <a:ln w="0">
            <a:noFill/>
          </a:ln>
        </p:spPr>
      </p:pic>
      <p:pic>
        <p:nvPicPr>
          <p:cNvPr id="792" name="" descr=""/>
          <p:cNvPicPr/>
          <p:nvPr/>
        </p:nvPicPr>
        <p:blipFill>
          <a:blip r:embed="rId6"/>
          <a:stretch/>
        </p:blipFill>
        <p:spPr>
          <a:xfrm>
            <a:off x="5768640" y="1927440"/>
            <a:ext cx="213120" cy="196200"/>
          </a:xfrm>
          <a:prstGeom prst="rect">
            <a:avLst/>
          </a:prstGeom>
          <a:ln w="0">
            <a:noFill/>
          </a:ln>
        </p:spPr>
      </p:pic>
      <p:pic>
        <p:nvPicPr>
          <p:cNvPr id="793" name="" descr=""/>
          <p:cNvPicPr/>
          <p:nvPr/>
        </p:nvPicPr>
        <p:blipFill>
          <a:blip r:embed="rId7"/>
          <a:stretch/>
        </p:blipFill>
        <p:spPr>
          <a:xfrm>
            <a:off x="5846040" y="2583360"/>
            <a:ext cx="160200" cy="242640"/>
          </a:xfrm>
          <a:prstGeom prst="rect">
            <a:avLst/>
          </a:prstGeom>
          <a:ln w="0">
            <a:noFill/>
          </a:ln>
        </p:spPr>
      </p:pic>
      <p:pic>
        <p:nvPicPr>
          <p:cNvPr id="794" name="" descr=""/>
          <p:cNvPicPr/>
          <p:nvPr/>
        </p:nvPicPr>
        <p:blipFill>
          <a:blip r:embed="rId8"/>
          <a:stretch/>
        </p:blipFill>
        <p:spPr>
          <a:xfrm>
            <a:off x="3813840" y="4102200"/>
            <a:ext cx="139320" cy="176040"/>
          </a:xfrm>
          <a:prstGeom prst="rect">
            <a:avLst/>
          </a:prstGeom>
          <a:ln w="0">
            <a:noFill/>
          </a:ln>
        </p:spPr>
      </p:pic>
      <p:pic>
        <p:nvPicPr>
          <p:cNvPr id="795" name="" descr=""/>
          <p:cNvPicPr/>
          <p:nvPr/>
        </p:nvPicPr>
        <p:blipFill>
          <a:blip r:embed="rId9"/>
          <a:stretch/>
        </p:blipFill>
        <p:spPr>
          <a:xfrm>
            <a:off x="4739760" y="4066200"/>
            <a:ext cx="137520" cy="166680"/>
          </a:xfrm>
          <a:prstGeom prst="rect">
            <a:avLst/>
          </a:prstGeom>
          <a:ln w="0">
            <a:noFill/>
          </a:ln>
        </p:spPr>
      </p:pic>
      <p:pic>
        <p:nvPicPr>
          <p:cNvPr id="796" name="" descr=""/>
          <p:cNvPicPr/>
          <p:nvPr/>
        </p:nvPicPr>
        <p:blipFill>
          <a:blip r:embed="rId10"/>
          <a:stretch/>
        </p:blipFill>
        <p:spPr>
          <a:xfrm>
            <a:off x="5837040" y="4060800"/>
            <a:ext cx="155520" cy="188280"/>
          </a:xfrm>
          <a:prstGeom prst="rect">
            <a:avLst/>
          </a:prstGeom>
          <a:ln w="0">
            <a:noFill/>
          </a:ln>
        </p:spPr>
      </p:pic>
      <p:pic>
        <p:nvPicPr>
          <p:cNvPr id="797" name="" descr=""/>
          <p:cNvPicPr/>
          <p:nvPr/>
        </p:nvPicPr>
        <p:blipFill>
          <a:blip r:embed="rId11"/>
          <a:stretch/>
        </p:blipFill>
        <p:spPr>
          <a:xfrm>
            <a:off x="3780000" y="3292560"/>
            <a:ext cx="258840" cy="273960"/>
          </a:xfrm>
          <a:prstGeom prst="rect">
            <a:avLst/>
          </a:prstGeom>
          <a:ln w="0">
            <a:noFill/>
          </a:ln>
        </p:spPr>
      </p:pic>
      <p:pic>
        <p:nvPicPr>
          <p:cNvPr id="798" name="" descr=""/>
          <p:cNvPicPr/>
          <p:nvPr/>
        </p:nvPicPr>
        <p:blipFill>
          <a:blip r:embed="rId12"/>
          <a:stretch/>
        </p:blipFill>
        <p:spPr>
          <a:xfrm>
            <a:off x="4719960" y="3292560"/>
            <a:ext cx="204120" cy="255600"/>
          </a:xfrm>
          <a:prstGeom prst="rect">
            <a:avLst/>
          </a:prstGeom>
          <a:ln w="0">
            <a:noFill/>
          </a:ln>
        </p:spPr>
      </p:pic>
      <p:pic>
        <p:nvPicPr>
          <p:cNvPr id="799" name="" descr=""/>
          <p:cNvPicPr/>
          <p:nvPr/>
        </p:nvPicPr>
        <p:blipFill>
          <a:blip r:embed="rId13"/>
          <a:stretch/>
        </p:blipFill>
        <p:spPr>
          <a:xfrm>
            <a:off x="5756040" y="3292560"/>
            <a:ext cx="266400" cy="258840"/>
          </a:xfrm>
          <a:prstGeom prst="rect">
            <a:avLst/>
          </a:prstGeom>
          <a:ln w="0">
            <a:noFill/>
          </a:ln>
        </p:spPr>
      </p:pic>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83" name="Picture 2" descr="6 576 600+ Fond Papier Photos, taleaux et images libre de droits - iStock |  Texture papier, Papier blanc, Feuille papier"/>
          <p:cNvPicPr/>
          <p:nvPr/>
        </p:nvPicPr>
        <p:blipFill>
          <a:blip r:embed="rId1"/>
          <a:stretch/>
        </p:blipFill>
        <p:spPr>
          <a:xfrm>
            <a:off x="-1440" y="0"/>
            <a:ext cx="6841800" cy="6840000"/>
          </a:xfrm>
          <a:prstGeom prst="rect">
            <a:avLst/>
          </a:prstGeom>
          <a:ln w="0">
            <a:noFill/>
          </a:ln>
        </p:spPr>
      </p:pic>
      <p:pic>
        <p:nvPicPr>
          <p:cNvPr id="84" name="" descr=""/>
          <p:cNvPicPr/>
          <p:nvPr/>
        </p:nvPicPr>
        <p:blipFill>
          <a:blip r:embed="rId2"/>
          <a:stretch/>
        </p:blipFill>
        <p:spPr>
          <a:xfrm>
            <a:off x="902520" y="4511520"/>
            <a:ext cx="1690560" cy="1666800"/>
          </a:xfrm>
          <a:prstGeom prst="rect">
            <a:avLst/>
          </a:prstGeom>
          <a:ln w="0">
            <a:noFill/>
          </a:ln>
        </p:spPr>
      </p:pic>
      <p:pic>
        <p:nvPicPr>
          <p:cNvPr id="85" name="" descr=""/>
          <p:cNvPicPr/>
          <p:nvPr/>
        </p:nvPicPr>
        <p:blipFill>
          <a:blip r:embed="rId3"/>
          <a:stretch/>
        </p:blipFill>
        <p:spPr>
          <a:xfrm>
            <a:off x="1478160" y="5986800"/>
            <a:ext cx="527400" cy="527760"/>
          </a:xfrm>
          <a:prstGeom prst="rect">
            <a:avLst/>
          </a:prstGeom>
          <a:ln w="0">
            <a:noFill/>
          </a:ln>
        </p:spPr>
      </p:pic>
      <p:pic>
        <p:nvPicPr>
          <p:cNvPr id="86" name="" descr=""/>
          <p:cNvPicPr/>
          <p:nvPr/>
        </p:nvPicPr>
        <p:blipFill>
          <a:blip r:embed="rId4"/>
          <a:stretch/>
        </p:blipFill>
        <p:spPr>
          <a:xfrm>
            <a:off x="907560" y="5760360"/>
            <a:ext cx="516960" cy="516960"/>
          </a:xfrm>
          <a:prstGeom prst="rect">
            <a:avLst/>
          </a:prstGeom>
          <a:ln w="0">
            <a:noFill/>
          </a:ln>
        </p:spPr>
      </p:pic>
      <p:pic>
        <p:nvPicPr>
          <p:cNvPr id="87" name="" descr=""/>
          <p:cNvPicPr/>
          <p:nvPr/>
        </p:nvPicPr>
        <p:blipFill>
          <a:blip r:embed="rId5"/>
          <a:stretch/>
        </p:blipFill>
        <p:spPr>
          <a:xfrm>
            <a:off x="600840" y="5229720"/>
            <a:ext cx="516960" cy="516960"/>
          </a:xfrm>
          <a:prstGeom prst="rect">
            <a:avLst/>
          </a:prstGeom>
          <a:ln w="0">
            <a:noFill/>
          </a:ln>
        </p:spPr>
      </p:pic>
      <p:pic>
        <p:nvPicPr>
          <p:cNvPr id="88" name="" descr=""/>
          <p:cNvPicPr/>
          <p:nvPr/>
        </p:nvPicPr>
        <p:blipFill>
          <a:blip r:embed="rId6"/>
          <a:stretch/>
        </p:blipFill>
        <p:spPr>
          <a:xfrm>
            <a:off x="720720" y="4687920"/>
            <a:ext cx="514440" cy="511200"/>
          </a:xfrm>
          <a:prstGeom prst="rect">
            <a:avLst/>
          </a:prstGeom>
          <a:ln w="0">
            <a:noFill/>
          </a:ln>
        </p:spPr>
      </p:pic>
      <p:pic>
        <p:nvPicPr>
          <p:cNvPr id="89" name="" descr=""/>
          <p:cNvPicPr/>
          <p:nvPr/>
        </p:nvPicPr>
        <p:blipFill>
          <a:blip r:embed="rId7"/>
          <a:stretch/>
        </p:blipFill>
        <p:spPr>
          <a:xfrm>
            <a:off x="1166040" y="4257360"/>
            <a:ext cx="508680" cy="508680"/>
          </a:xfrm>
          <a:prstGeom prst="rect">
            <a:avLst/>
          </a:prstGeom>
          <a:ln w="0">
            <a:noFill/>
          </a:ln>
        </p:spPr>
      </p:pic>
      <p:pic>
        <p:nvPicPr>
          <p:cNvPr id="90" name="" descr=""/>
          <p:cNvPicPr/>
          <p:nvPr/>
        </p:nvPicPr>
        <p:blipFill>
          <a:blip r:embed="rId8"/>
          <a:stretch/>
        </p:blipFill>
        <p:spPr>
          <a:xfrm>
            <a:off x="1815480" y="4293360"/>
            <a:ext cx="479160" cy="479160"/>
          </a:xfrm>
          <a:prstGeom prst="rect">
            <a:avLst/>
          </a:prstGeom>
          <a:ln w="0">
            <a:noFill/>
          </a:ln>
        </p:spPr>
      </p:pic>
      <p:pic>
        <p:nvPicPr>
          <p:cNvPr id="91" name="" descr=""/>
          <p:cNvPicPr/>
          <p:nvPr/>
        </p:nvPicPr>
        <p:blipFill>
          <a:blip r:embed="rId9"/>
          <a:stretch/>
        </p:blipFill>
        <p:spPr>
          <a:xfrm>
            <a:off x="2244240" y="4633920"/>
            <a:ext cx="541080" cy="541440"/>
          </a:xfrm>
          <a:prstGeom prst="rect">
            <a:avLst/>
          </a:prstGeom>
          <a:ln w="0">
            <a:noFill/>
          </a:ln>
        </p:spPr>
      </p:pic>
      <p:pic>
        <p:nvPicPr>
          <p:cNvPr id="92" name="" descr=""/>
          <p:cNvPicPr/>
          <p:nvPr/>
        </p:nvPicPr>
        <p:blipFill>
          <a:blip r:embed="rId10"/>
          <a:stretch/>
        </p:blipFill>
        <p:spPr>
          <a:xfrm>
            <a:off x="2368440" y="5241960"/>
            <a:ext cx="565560" cy="565560"/>
          </a:xfrm>
          <a:prstGeom prst="rect">
            <a:avLst/>
          </a:prstGeom>
          <a:ln w="0">
            <a:noFill/>
          </a:ln>
        </p:spPr>
      </p:pic>
      <p:pic>
        <p:nvPicPr>
          <p:cNvPr id="93" name="" descr=""/>
          <p:cNvPicPr/>
          <p:nvPr/>
        </p:nvPicPr>
        <p:blipFill>
          <a:blip r:embed="rId11"/>
          <a:stretch/>
        </p:blipFill>
        <p:spPr>
          <a:xfrm>
            <a:off x="2063160" y="5774400"/>
            <a:ext cx="529920" cy="533160"/>
          </a:xfrm>
          <a:prstGeom prst="rect">
            <a:avLst/>
          </a:prstGeom>
          <a:ln w="0">
            <a:noFill/>
          </a:ln>
        </p:spPr>
      </p:pic>
      <p:sp>
        <p:nvSpPr>
          <p:cNvPr id="94" name="ZoneTexte 3"/>
          <p:cNvSpPr/>
          <p:nvPr/>
        </p:nvSpPr>
        <p:spPr>
          <a:xfrm>
            <a:off x="344160" y="858240"/>
            <a:ext cx="2585520" cy="2702520"/>
          </a:xfrm>
          <a:prstGeom prst="rect">
            <a:avLst/>
          </a:prstGeom>
          <a:noFill/>
          <a:ln w="0">
            <a:noFill/>
          </a:ln>
        </p:spPr>
        <p:style>
          <a:lnRef idx="0"/>
          <a:fillRef idx="0"/>
          <a:effectRef idx="0"/>
          <a:fontRef idx="minor"/>
        </p:style>
        <p:txBody>
          <a:bodyPr lIns="90000" rIns="90000" tIns="45000" bIns="45000" anchor="t">
            <a:spAutoFit/>
          </a:bodyPr>
          <a:p>
            <a:pPr algn="just" defTabSz="457200">
              <a:lnSpc>
                <a:spcPct val="100000"/>
              </a:lnSpc>
            </a:pPr>
            <a:r>
              <a:rPr b="1" lang="fr-FR" sz="900" strike="noStrike" u="none">
                <a:solidFill>
                  <a:schemeClr val="dk1"/>
                </a:solidFill>
                <a:uFillTx/>
                <a:latin typeface="Arial"/>
              </a:rPr>
              <a:t>Dans UTBM : Roll and Rule, chaque joueur représente un membre du Conseil d’établissement visant à développer son école, organisée autour de trois entités : le personnel, les étudiants, et les enseignants-chercheurs.</a:t>
            </a:r>
            <a:endParaRPr b="0" lang="fr-FR" sz="900" strike="noStrike" u="none">
              <a:solidFill>
                <a:srgbClr val="000000"/>
              </a:solidFill>
              <a:uFillTx/>
              <a:latin typeface="Arial"/>
            </a:endParaRPr>
          </a:p>
          <a:p>
            <a:pPr algn="just" defTabSz="457200">
              <a:lnSpc>
                <a:spcPct val="100000"/>
              </a:lnSpc>
            </a:pPr>
            <a:endParaRPr b="0" lang="fr-FR" sz="900" strike="noStrike" u="none">
              <a:solidFill>
                <a:srgbClr val="000000"/>
              </a:solidFill>
              <a:uFillTx/>
              <a:latin typeface="Arial"/>
            </a:endParaRPr>
          </a:p>
          <a:p>
            <a:pPr algn="just" defTabSz="457200">
              <a:lnSpc>
                <a:spcPct val="100000"/>
              </a:lnSpc>
            </a:pPr>
            <a:r>
              <a:rPr b="0" lang="fr-FR" sz="900" strike="noStrike" u="none">
                <a:solidFill>
                  <a:schemeClr val="dk1"/>
                </a:solidFill>
                <a:uFillTx/>
                <a:latin typeface="Arial"/>
              </a:rPr>
              <a:t>Mettez à profit les 8 années que dure une partie pour former des étudiants, développer des contrats de subvention, monter des associations, ou favoriser la recherche des enseignants-chercheurs</a:t>
            </a:r>
            <a:endParaRPr b="0" lang="fr-FR" sz="900" strike="noStrike" u="none">
              <a:solidFill>
                <a:srgbClr val="000000"/>
              </a:solidFill>
              <a:uFillTx/>
              <a:latin typeface="Arial"/>
            </a:endParaRPr>
          </a:p>
          <a:p>
            <a:pPr algn="just" defTabSz="457200">
              <a:lnSpc>
                <a:spcPct val="100000"/>
              </a:lnSpc>
            </a:pPr>
            <a:r>
              <a:rPr b="0" lang="fr-FR" sz="900" strike="noStrike" u="none">
                <a:solidFill>
                  <a:schemeClr val="dk1"/>
                </a:solidFill>
                <a:uFillTx/>
                <a:latin typeface="Arial"/>
              </a:rPr>
              <a:t>Etablissez également des pôles administratifs, des résidences étudiantes et des laboratoires de recherches</a:t>
            </a:r>
            <a:endParaRPr b="0" lang="fr-FR" sz="900" strike="noStrike" u="none">
              <a:solidFill>
                <a:srgbClr val="000000"/>
              </a:solidFill>
              <a:uFillTx/>
              <a:latin typeface="Arial"/>
            </a:endParaRPr>
          </a:p>
          <a:p>
            <a:pPr algn="just" defTabSz="457200">
              <a:lnSpc>
                <a:spcPct val="100000"/>
              </a:lnSpc>
            </a:pPr>
            <a:endParaRPr b="0" lang="fr-FR" sz="900" strike="noStrike" u="none">
              <a:solidFill>
                <a:srgbClr val="000000"/>
              </a:solidFill>
              <a:uFillTx/>
              <a:latin typeface="Arial"/>
            </a:endParaRPr>
          </a:p>
          <a:p>
            <a:pPr algn="just" defTabSz="457200">
              <a:lnSpc>
                <a:spcPct val="100000"/>
              </a:lnSpc>
            </a:pPr>
            <a:r>
              <a:rPr b="0" lang="fr-FR" sz="900" strike="noStrike" u="none">
                <a:solidFill>
                  <a:schemeClr val="dk1"/>
                </a:solidFill>
                <a:uFillTx/>
                <a:latin typeface="Arial"/>
              </a:rPr>
              <a:t>A la fin de la partie, soyez le joueur qui a engrangé le plus de points de victoire pour l’emporter !</a:t>
            </a:r>
            <a:endParaRPr b="0" lang="fr-FR" sz="900" strike="noStrike" u="none">
              <a:solidFill>
                <a:srgbClr val="000000"/>
              </a:solidFill>
              <a:uFillTx/>
              <a:latin typeface="Arial"/>
            </a:endParaRPr>
          </a:p>
        </p:txBody>
      </p:sp>
      <p:sp>
        <p:nvSpPr>
          <p:cNvPr id="95" name="ZoneTexte 4"/>
          <p:cNvSpPr/>
          <p:nvPr/>
        </p:nvSpPr>
        <p:spPr>
          <a:xfrm>
            <a:off x="344160" y="344160"/>
            <a:ext cx="2912040" cy="363960"/>
          </a:xfrm>
          <a:prstGeom prst="rect">
            <a:avLst/>
          </a:prstGeom>
          <a:noFill/>
          <a:ln w="0">
            <a:solidFill>
              <a:srgbClr val="000000"/>
            </a:solidFill>
          </a:ln>
        </p:spPr>
        <p:style>
          <a:lnRef idx="0"/>
          <a:fillRef idx="0"/>
          <a:effectRef idx="0"/>
          <a:fontRef idx="minor"/>
        </p:style>
        <p:txBody>
          <a:bodyPr lIns="90000" rIns="90000" tIns="45000" bIns="45000" anchor="t">
            <a:spAutoFit/>
          </a:bodyPr>
          <a:p>
            <a:pPr defTabSz="457200">
              <a:lnSpc>
                <a:spcPct val="100000"/>
              </a:lnSpc>
            </a:pPr>
            <a:r>
              <a:rPr b="1" lang="fr-FR" sz="1800" strike="noStrike" u="none">
                <a:solidFill>
                  <a:schemeClr val="dk1"/>
                </a:solidFill>
                <a:uFillTx/>
                <a:latin typeface="Arial"/>
              </a:rPr>
              <a:t>Idée du jeu</a:t>
            </a:r>
            <a:endParaRPr b="0" lang="fr-FR" sz="1800" strike="noStrike" u="none">
              <a:solidFill>
                <a:srgbClr val="000000"/>
              </a:solidFill>
              <a:uFillTx/>
              <a:latin typeface="Arial"/>
            </a:endParaRPr>
          </a:p>
        </p:txBody>
      </p:sp>
      <p:sp>
        <p:nvSpPr>
          <p:cNvPr id="96" name="ZoneTexte 7"/>
          <p:cNvSpPr/>
          <p:nvPr/>
        </p:nvSpPr>
        <p:spPr>
          <a:xfrm>
            <a:off x="344160" y="3560760"/>
            <a:ext cx="6152040" cy="363960"/>
          </a:xfrm>
          <a:prstGeom prst="rect">
            <a:avLst/>
          </a:prstGeom>
          <a:noFill/>
          <a:ln w="0">
            <a:solidFill>
              <a:srgbClr val="000000"/>
            </a:solidFill>
          </a:ln>
        </p:spPr>
        <p:style>
          <a:lnRef idx="0"/>
          <a:fillRef idx="0"/>
          <a:effectRef idx="0"/>
          <a:fontRef idx="minor"/>
        </p:style>
        <p:txBody>
          <a:bodyPr lIns="90000" rIns="90000" tIns="45000" bIns="45000" anchor="t">
            <a:spAutoFit/>
          </a:bodyPr>
          <a:p>
            <a:pPr defTabSz="457200">
              <a:lnSpc>
                <a:spcPct val="100000"/>
              </a:lnSpc>
            </a:pPr>
            <a:r>
              <a:rPr b="1" lang="fr-FR" sz="1800" strike="noStrike" u="none">
                <a:solidFill>
                  <a:schemeClr val="dk1"/>
                </a:solidFill>
                <a:uFillTx/>
                <a:latin typeface="Arial"/>
              </a:rPr>
              <a:t>Mise en place</a:t>
            </a:r>
            <a:endParaRPr b="0" lang="fr-FR" sz="1800" strike="noStrike" u="none">
              <a:solidFill>
                <a:srgbClr val="000000"/>
              </a:solidFill>
              <a:uFillTx/>
              <a:latin typeface="Arial"/>
            </a:endParaRPr>
          </a:p>
        </p:txBody>
      </p:sp>
      <p:sp>
        <p:nvSpPr>
          <p:cNvPr id="97" name="ZoneTexte 8"/>
          <p:cNvSpPr/>
          <p:nvPr/>
        </p:nvSpPr>
        <p:spPr>
          <a:xfrm>
            <a:off x="3583800" y="344160"/>
            <a:ext cx="2912040" cy="363960"/>
          </a:xfrm>
          <a:prstGeom prst="rect">
            <a:avLst/>
          </a:prstGeom>
          <a:noFill/>
          <a:ln w="0">
            <a:solidFill>
              <a:srgbClr val="000000"/>
            </a:solidFill>
          </a:ln>
        </p:spPr>
        <p:style>
          <a:lnRef idx="0"/>
          <a:fillRef idx="0"/>
          <a:effectRef idx="0"/>
          <a:fontRef idx="minor"/>
        </p:style>
        <p:txBody>
          <a:bodyPr lIns="90000" rIns="90000" tIns="45000" bIns="45000" anchor="t">
            <a:spAutoFit/>
          </a:bodyPr>
          <a:p>
            <a:pPr defTabSz="457200">
              <a:lnSpc>
                <a:spcPct val="100000"/>
              </a:lnSpc>
            </a:pPr>
            <a:r>
              <a:rPr b="1" lang="fr-FR" sz="1800" strike="noStrike" u="none">
                <a:solidFill>
                  <a:schemeClr val="dk1"/>
                </a:solidFill>
                <a:uFillTx/>
                <a:latin typeface="Arial"/>
              </a:rPr>
              <a:t>Matériel</a:t>
            </a:r>
            <a:endParaRPr b="0" lang="fr-FR" sz="1800" strike="noStrike" u="none">
              <a:solidFill>
                <a:srgbClr val="000000"/>
              </a:solidFill>
              <a:uFillTx/>
              <a:latin typeface="Arial"/>
            </a:endParaRPr>
          </a:p>
        </p:txBody>
      </p:sp>
      <p:cxnSp>
        <p:nvCxnSpPr>
          <p:cNvPr id="98" name="Connecteur droit 10"/>
          <p:cNvCxnSpPr/>
          <p:nvPr/>
        </p:nvCxnSpPr>
        <p:spPr>
          <a:xfrm>
            <a:off x="3420000" y="68760"/>
            <a:ext cx="360" cy="3450960"/>
          </a:xfrm>
          <a:prstGeom prst="straightConnector1">
            <a:avLst/>
          </a:prstGeom>
          <a:ln>
            <a:solidFill>
              <a:srgbClr val="156082"/>
            </a:solidFill>
          </a:ln>
        </p:spPr>
      </p:cxnSp>
      <p:sp>
        <p:nvSpPr>
          <p:cNvPr id="99" name="ZoneTexte 15"/>
          <p:cNvSpPr/>
          <p:nvPr/>
        </p:nvSpPr>
        <p:spPr>
          <a:xfrm>
            <a:off x="3419640" y="778320"/>
            <a:ext cx="1931760" cy="227160"/>
          </a:xfrm>
          <a:prstGeom prst="rect">
            <a:avLst/>
          </a:prstGeom>
          <a:noFill/>
          <a:ln w="0">
            <a:noFill/>
          </a:ln>
        </p:spPr>
        <p:style>
          <a:lnRef idx="0"/>
          <a:fillRef idx="0"/>
          <a:effectRef idx="0"/>
          <a:fontRef idx="minor"/>
        </p:style>
        <p:txBody>
          <a:bodyPr lIns="90000" rIns="90000" tIns="45000" bIns="45000" anchor="t">
            <a:spAutoFit/>
          </a:bodyPr>
          <a:p>
            <a:pPr algn="ctr" defTabSz="457200">
              <a:lnSpc>
                <a:spcPct val="100000"/>
              </a:lnSpc>
            </a:pPr>
            <a:r>
              <a:rPr b="1" lang="fr-FR" sz="900" strike="noStrike" u="none">
                <a:solidFill>
                  <a:schemeClr val="dk1"/>
                </a:solidFill>
                <a:uFillTx/>
                <a:latin typeface="Arial"/>
              </a:rPr>
              <a:t>Un carnet de feuilles de notes</a:t>
            </a:r>
            <a:endParaRPr b="1" lang="fr-FR" sz="900" strike="noStrike" u="none">
              <a:solidFill>
                <a:srgbClr val="000000"/>
              </a:solidFill>
              <a:uFillTx/>
              <a:latin typeface="Arial"/>
            </a:endParaRPr>
          </a:p>
        </p:txBody>
      </p:sp>
      <p:sp>
        <p:nvSpPr>
          <p:cNvPr id="100" name="ZoneTexte 16"/>
          <p:cNvSpPr/>
          <p:nvPr/>
        </p:nvSpPr>
        <p:spPr>
          <a:xfrm>
            <a:off x="4990320" y="778680"/>
            <a:ext cx="1931760" cy="227160"/>
          </a:xfrm>
          <a:prstGeom prst="rect">
            <a:avLst/>
          </a:prstGeom>
          <a:noFill/>
          <a:ln w="0">
            <a:noFill/>
          </a:ln>
        </p:spPr>
        <p:style>
          <a:lnRef idx="0"/>
          <a:fillRef idx="0"/>
          <a:effectRef idx="0"/>
          <a:fontRef idx="minor"/>
        </p:style>
        <p:txBody>
          <a:bodyPr lIns="90000" rIns="90000" tIns="45000" bIns="45000" anchor="t">
            <a:spAutoFit/>
          </a:bodyPr>
          <a:p>
            <a:pPr algn="ctr" defTabSz="457200">
              <a:lnSpc>
                <a:spcPct val="100000"/>
              </a:lnSpc>
            </a:pPr>
            <a:r>
              <a:rPr b="1" lang="fr-FR" sz="900" strike="noStrike" u="none">
                <a:solidFill>
                  <a:schemeClr val="dk1"/>
                </a:solidFill>
                <a:uFillTx/>
                <a:latin typeface="Arial"/>
              </a:rPr>
              <a:t>Une roue</a:t>
            </a:r>
            <a:endParaRPr b="1" lang="fr-FR" sz="900" strike="noStrike" u="none">
              <a:solidFill>
                <a:srgbClr val="000000"/>
              </a:solidFill>
              <a:uFillTx/>
              <a:latin typeface="Arial"/>
            </a:endParaRPr>
          </a:p>
        </p:txBody>
      </p:sp>
      <p:sp>
        <p:nvSpPr>
          <p:cNvPr id="101" name="ZoneTexte 17"/>
          <p:cNvSpPr/>
          <p:nvPr/>
        </p:nvSpPr>
        <p:spPr>
          <a:xfrm>
            <a:off x="3419640" y="1956960"/>
            <a:ext cx="1931760" cy="227160"/>
          </a:xfrm>
          <a:prstGeom prst="rect">
            <a:avLst/>
          </a:prstGeom>
          <a:noFill/>
          <a:ln w="0">
            <a:noFill/>
          </a:ln>
        </p:spPr>
        <p:style>
          <a:lnRef idx="0"/>
          <a:fillRef idx="0"/>
          <a:effectRef idx="0"/>
          <a:fontRef idx="minor"/>
        </p:style>
        <p:txBody>
          <a:bodyPr lIns="90000" rIns="90000" tIns="45000" bIns="45000" anchor="t">
            <a:spAutoFit/>
          </a:bodyPr>
          <a:p>
            <a:pPr algn="ctr" defTabSz="457200">
              <a:lnSpc>
                <a:spcPct val="100000"/>
              </a:lnSpc>
            </a:pPr>
            <a:r>
              <a:rPr b="1" lang="fr-FR" sz="900" strike="noStrike" u="none">
                <a:solidFill>
                  <a:schemeClr val="dk1"/>
                </a:solidFill>
                <a:uFillTx/>
                <a:latin typeface="Arial"/>
              </a:rPr>
              <a:t>9 tuiles Secteur</a:t>
            </a:r>
            <a:endParaRPr b="1" lang="fr-FR" sz="900" strike="noStrike" u="none">
              <a:solidFill>
                <a:srgbClr val="000000"/>
              </a:solidFill>
              <a:uFillTx/>
              <a:latin typeface="Arial"/>
            </a:endParaRPr>
          </a:p>
        </p:txBody>
      </p:sp>
      <p:sp>
        <p:nvSpPr>
          <p:cNvPr id="102" name="ZoneTexte 18"/>
          <p:cNvSpPr/>
          <p:nvPr/>
        </p:nvSpPr>
        <p:spPr>
          <a:xfrm>
            <a:off x="3794400" y="2654280"/>
            <a:ext cx="1223640" cy="365400"/>
          </a:xfrm>
          <a:prstGeom prst="rect">
            <a:avLst/>
          </a:prstGeom>
          <a:noFill/>
          <a:ln w="0">
            <a:noFill/>
          </a:ln>
        </p:spPr>
        <p:style>
          <a:lnRef idx="0"/>
          <a:fillRef idx="0"/>
          <a:effectRef idx="0"/>
          <a:fontRef idx="minor"/>
        </p:style>
        <p:txBody>
          <a:bodyPr lIns="90000" rIns="90000" tIns="45000" bIns="45000" anchor="t">
            <a:spAutoFit/>
          </a:bodyPr>
          <a:p>
            <a:pPr algn="ctr" defTabSz="457200">
              <a:lnSpc>
                <a:spcPct val="100000"/>
              </a:lnSpc>
            </a:pPr>
            <a:r>
              <a:rPr b="1" lang="fr-FR" sz="900" strike="noStrike" u="none">
                <a:solidFill>
                  <a:schemeClr val="dk1"/>
                </a:solidFill>
                <a:uFillTx/>
                <a:latin typeface="Arial"/>
              </a:rPr>
              <a:t>3 dés transparents et 1 dé noir</a:t>
            </a:r>
            <a:endParaRPr b="1" lang="fr-FR" sz="900" strike="noStrike" u="none">
              <a:solidFill>
                <a:srgbClr val="000000"/>
              </a:solidFill>
              <a:uFillTx/>
              <a:latin typeface="Arial"/>
            </a:endParaRPr>
          </a:p>
        </p:txBody>
      </p:sp>
      <p:sp>
        <p:nvSpPr>
          <p:cNvPr id="103" name="ZoneTexte 19"/>
          <p:cNvSpPr/>
          <p:nvPr/>
        </p:nvSpPr>
        <p:spPr>
          <a:xfrm>
            <a:off x="5317560" y="2644560"/>
            <a:ext cx="1181520" cy="227160"/>
          </a:xfrm>
          <a:prstGeom prst="rect">
            <a:avLst/>
          </a:prstGeom>
          <a:noFill/>
          <a:ln w="0">
            <a:noFill/>
          </a:ln>
        </p:spPr>
        <p:style>
          <a:lnRef idx="0"/>
          <a:fillRef idx="0"/>
          <a:effectRef idx="0"/>
          <a:fontRef idx="minor"/>
        </p:style>
        <p:txBody>
          <a:bodyPr lIns="90000" rIns="90000" tIns="45000" bIns="45000" anchor="t">
            <a:spAutoFit/>
          </a:bodyPr>
          <a:p>
            <a:pPr algn="ctr" defTabSz="457200">
              <a:lnSpc>
                <a:spcPct val="100000"/>
              </a:lnSpc>
            </a:pPr>
            <a:r>
              <a:rPr b="1" lang="fr-FR" sz="900" strike="noStrike" u="none">
                <a:solidFill>
                  <a:schemeClr val="dk1"/>
                </a:solidFill>
                <a:uFillTx/>
                <a:latin typeface="Arial"/>
              </a:rPr>
              <a:t>Ce livret de règles</a:t>
            </a:r>
            <a:endParaRPr b="1" lang="fr-FR" sz="900" strike="noStrike" u="none">
              <a:solidFill>
                <a:srgbClr val="000000"/>
              </a:solidFill>
              <a:uFillTx/>
              <a:latin typeface="Arial"/>
            </a:endParaRPr>
          </a:p>
        </p:txBody>
      </p:sp>
      <p:pic>
        <p:nvPicPr>
          <p:cNvPr id="104" name="Picture 4" descr="Icones De, images Jeu de dés png et ico"/>
          <p:cNvPicPr/>
          <p:nvPr/>
        </p:nvPicPr>
        <p:blipFill>
          <a:blip r:embed="rId12"/>
          <a:stretch/>
        </p:blipFill>
        <p:spPr>
          <a:xfrm>
            <a:off x="4982040" y="3033000"/>
            <a:ext cx="369000" cy="369000"/>
          </a:xfrm>
          <a:prstGeom prst="rect">
            <a:avLst/>
          </a:prstGeom>
          <a:ln w="0">
            <a:noFill/>
          </a:ln>
        </p:spPr>
      </p:pic>
      <p:pic>
        <p:nvPicPr>
          <p:cNvPr id="105" name="Picture 6" descr="Téléchargement gratuit d'Icônes de dice | FreeImages"/>
          <p:cNvPicPr/>
          <p:nvPr/>
        </p:nvPicPr>
        <p:blipFill>
          <a:blip r:embed="rId13"/>
          <a:stretch/>
        </p:blipFill>
        <p:spPr>
          <a:xfrm>
            <a:off x="3591720" y="3036240"/>
            <a:ext cx="369000" cy="369000"/>
          </a:xfrm>
          <a:prstGeom prst="rect">
            <a:avLst/>
          </a:prstGeom>
          <a:ln w="0">
            <a:noFill/>
          </a:ln>
        </p:spPr>
      </p:pic>
      <p:pic>
        <p:nvPicPr>
          <p:cNvPr id="106" name="Picture 6" descr="Téléchargement gratuit d'Icônes de dice | FreeImages"/>
          <p:cNvPicPr/>
          <p:nvPr/>
        </p:nvPicPr>
        <p:blipFill>
          <a:blip r:embed="rId14"/>
          <a:stretch/>
        </p:blipFill>
        <p:spPr>
          <a:xfrm>
            <a:off x="4059360" y="3036240"/>
            <a:ext cx="369000" cy="369000"/>
          </a:xfrm>
          <a:prstGeom prst="rect">
            <a:avLst/>
          </a:prstGeom>
          <a:ln w="0">
            <a:noFill/>
          </a:ln>
        </p:spPr>
      </p:pic>
      <p:pic>
        <p:nvPicPr>
          <p:cNvPr id="107" name="Picture 6" descr="Téléchargement gratuit d'Icônes de dice | FreeImages"/>
          <p:cNvPicPr/>
          <p:nvPr/>
        </p:nvPicPr>
        <p:blipFill>
          <a:blip r:embed="rId15"/>
          <a:stretch/>
        </p:blipFill>
        <p:spPr>
          <a:xfrm>
            <a:off x="4530600" y="3033000"/>
            <a:ext cx="369000" cy="369000"/>
          </a:xfrm>
          <a:prstGeom prst="rect">
            <a:avLst/>
          </a:prstGeom>
          <a:ln w="0">
            <a:noFill/>
          </a:ln>
        </p:spPr>
      </p:pic>
      <p:sp>
        <p:nvSpPr>
          <p:cNvPr id="108" name="ZoneTexte 23"/>
          <p:cNvSpPr/>
          <p:nvPr/>
        </p:nvSpPr>
        <p:spPr>
          <a:xfrm>
            <a:off x="3529440" y="3996000"/>
            <a:ext cx="2480760" cy="227160"/>
          </a:xfrm>
          <a:prstGeom prst="rect">
            <a:avLst/>
          </a:prstGeom>
          <a:noFill/>
          <a:ln w="0">
            <a:noFill/>
          </a:ln>
        </p:spPr>
        <p:style>
          <a:lnRef idx="0"/>
          <a:fillRef idx="0"/>
          <a:effectRef idx="0"/>
          <a:fontRef idx="minor"/>
        </p:style>
        <p:txBody>
          <a:bodyPr lIns="90000" rIns="90000" tIns="45000" bIns="45000" anchor="t">
            <a:spAutoFit/>
          </a:bodyPr>
          <a:p>
            <a:pPr defTabSz="457200">
              <a:lnSpc>
                <a:spcPct val="100000"/>
              </a:lnSpc>
            </a:pPr>
            <a:r>
              <a:rPr b="0" lang="fr-FR" sz="900" strike="noStrike" u="none">
                <a:solidFill>
                  <a:schemeClr val="dk1"/>
                </a:solidFill>
                <a:uFillTx/>
                <a:latin typeface="Arial"/>
              </a:rPr>
              <a:t>Placez la </a:t>
            </a:r>
            <a:r>
              <a:rPr b="1" lang="fr-FR" sz="900" strike="noStrike" u="none">
                <a:solidFill>
                  <a:schemeClr val="dk1"/>
                </a:solidFill>
                <a:uFillTx/>
                <a:latin typeface="Arial"/>
              </a:rPr>
              <a:t>roue</a:t>
            </a:r>
            <a:r>
              <a:rPr b="0" lang="fr-FR" sz="900" strike="noStrike" u="none">
                <a:solidFill>
                  <a:schemeClr val="dk1"/>
                </a:solidFill>
                <a:uFillTx/>
                <a:latin typeface="Arial"/>
              </a:rPr>
              <a:t> au centre de la table</a:t>
            </a:r>
            <a:endParaRPr b="0" lang="fr-FR" sz="900" strike="noStrike" u="none">
              <a:solidFill>
                <a:srgbClr val="000000"/>
              </a:solidFill>
              <a:uFillTx/>
              <a:latin typeface="Arial"/>
            </a:endParaRPr>
          </a:p>
        </p:txBody>
      </p:sp>
      <p:sp>
        <p:nvSpPr>
          <p:cNvPr id="109" name="ZoneTexte 26"/>
          <p:cNvSpPr/>
          <p:nvPr/>
        </p:nvSpPr>
        <p:spPr>
          <a:xfrm>
            <a:off x="3529440" y="4260960"/>
            <a:ext cx="3150720" cy="502200"/>
          </a:xfrm>
          <a:prstGeom prst="rect">
            <a:avLst/>
          </a:prstGeom>
          <a:noFill/>
          <a:ln w="0">
            <a:noFill/>
          </a:ln>
        </p:spPr>
        <p:style>
          <a:lnRef idx="0"/>
          <a:fillRef idx="0"/>
          <a:effectRef idx="0"/>
          <a:fontRef idx="minor"/>
        </p:style>
        <p:txBody>
          <a:bodyPr lIns="90000" rIns="90000" tIns="45000" bIns="45000" anchor="t">
            <a:spAutoFit/>
          </a:bodyPr>
          <a:p>
            <a:pPr defTabSz="457200">
              <a:lnSpc>
                <a:spcPct val="100000"/>
              </a:lnSpc>
            </a:pPr>
            <a:r>
              <a:rPr b="0" lang="fr-FR" sz="900" strike="noStrike" u="none">
                <a:solidFill>
                  <a:schemeClr val="dk1"/>
                </a:solidFill>
                <a:uFillTx/>
                <a:latin typeface="Arial"/>
              </a:rPr>
              <a:t>Disposez les </a:t>
            </a:r>
            <a:r>
              <a:rPr b="1" lang="fr-FR" sz="900" strike="noStrike" u="none">
                <a:solidFill>
                  <a:schemeClr val="dk1"/>
                </a:solidFill>
                <a:uFillTx/>
                <a:latin typeface="Arial"/>
              </a:rPr>
              <a:t>9 tuiles Secteur </a:t>
            </a:r>
            <a:r>
              <a:rPr b="0" lang="fr-FR" sz="900" strike="noStrike" u="none">
                <a:solidFill>
                  <a:schemeClr val="dk1"/>
                </a:solidFill>
                <a:uFillTx/>
                <a:latin typeface="Arial"/>
              </a:rPr>
              <a:t>dans les encoches de la grande rondelle. L’emplacement et la face visible de chaque tuile sont aléatoires</a:t>
            </a:r>
            <a:endParaRPr b="0" lang="fr-FR" sz="900" strike="noStrike" u="none">
              <a:solidFill>
                <a:srgbClr val="000000"/>
              </a:solidFill>
              <a:uFillTx/>
              <a:latin typeface="Arial"/>
            </a:endParaRPr>
          </a:p>
        </p:txBody>
      </p:sp>
      <p:sp>
        <p:nvSpPr>
          <p:cNvPr id="110" name="ZoneTexte 27"/>
          <p:cNvSpPr/>
          <p:nvPr/>
        </p:nvSpPr>
        <p:spPr>
          <a:xfrm>
            <a:off x="3529440" y="4814280"/>
            <a:ext cx="3150720" cy="364680"/>
          </a:xfrm>
          <a:prstGeom prst="rect">
            <a:avLst/>
          </a:prstGeom>
          <a:noFill/>
          <a:ln w="0">
            <a:noFill/>
          </a:ln>
        </p:spPr>
        <p:style>
          <a:lnRef idx="0"/>
          <a:fillRef idx="0"/>
          <a:effectRef idx="0"/>
          <a:fontRef idx="minor"/>
        </p:style>
        <p:txBody>
          <a:bodyPr lIns="90000" rIns="90000" tIns="45000" bIns="45000" anchor="t">
            <a:spAutoFit/>
          </a:bodyPr>
          <a:p>
            <a:pPr defTabSz="457200">
              <a:lnSpc>
                <a:spcPct val="100000"/>
              </a:lnSpc>
            </a:pPr>
            <a:r>
              <a:rPr b="0" lang="fr-FR" sz="900" strike="noStrike" u="none">
                <a:solidFill>
                  <a:schemeClr val="dk1"/>
                </a:solidFill>
                <a:uFillTx/>
                <a:latin typeface="Arial"/>
              </a:rPr>
              <a:t>Tournez la </a:t>
            </a:r>
            <a:r>
              <a:rPr b="1" lang="fr-FR" sz="900" strike="noStrike" u="none">
                <a:solidFill>
                  <a:schemeClr val="dk1"/>
                </a:solidFill>
                <a:uFillTx/>
                <a:latin typeface="Arial"/>
              </a:rPr>
              <a:t>petite rondelle </a:t>
            </a:r>
            <a:r>
              <a:rPr b="0" lang="fr-FR" sz="900" strike="noStrike" u="none">
                <a:solidFill>
                  <a:schemeClr val="dk1"/>
                </a:solidFill>
                <a:uFillTx/>
                <a:latin typeface="Arial"/>
              </a:rPr>
              <a:t>de manière à laisser apparaître le numéro « 1 » dans la zone neutre de la roue</a:t>
            </a:r>
            <a:endParaRPr b="0" lang="fr-FR" sz="900" strike="noStrike" u="none">
              <a:solidFill>
                <a:srgbClr val="000000"/>
              </a:solidFill>
              <a:uFillTx/>
              <a:latin typeface="Arial"/>
            </a:endParaRPr>
          </a:p>
        </p:txBody>
      </p:sp>
      <p:sp>
        <p:nvSpPr>
          <p:cNvPr id="111" name="ZoneTexte 28"/>
          <p:cNvSpPr/>
          <p:nvPr/>
        </p:nvSpPr>
        <p:spPr>
          <a:xfrm>
            <a:off x="3529440" y="5226120"/>
            <a:ext cx="3150720" cy="502920"/>
          </a:xfrm>
          <a:prstGeom prst="rect">
            <a:avLst/>
          </a:prstGeom>
          <a:noFill/>
          <a:ln w="0">
            <a:noFill/>
          </a:ln>
        </p:spPr>
        <p:style>
          <a:lnRef idx="0"/>
          <a:fillRef idx="0"/>
          <a:effectRef idx="0"/>
          <a:fontRef idx="minor"/>
        </p:style>
        <p:txBody>
          <a:bodyPr lIns="90000" rIns="90000" tIns="45000" bIns="45000" anchor="t">
            <a:spAutoFit/>
          </a:bodyPr>
          <a:p>
            <a:pPr defTabSz="457200">
              <a:lnSpc>
                <a:spcPct val="100000"/>
              </a:lnSpc>
            </a:pPr>
            <a:r>
              <a:rPr b="0" lang="fr-FR" sz="900" strike="noStrike" u="none">
                <a:solidFill>
                  <a:schemeClr val="dk1"/>
                </a:solidFill>
                <a:uFillTx/>
                <a:latin typeface="Arial"/>
              </a:rPr>
              <a:t>Le dernier joueur à avoir gagné une partie de de UTBM : Role &amp; Rule est nommé </a:t>
            </a:r>
            <a:r>
              <a:rPr b="1" lang="fr-FR" sz="900" strike="noStrike" u="none">
                <a:solidFill>
                  <a:schemeClr val="dk1"/>
                </a:solidFill>
                <a:uFillTx/>
                <a:latin typeface="Arial"/>
              </a:rPr>
              <a:t>chef d’établissement</a:t>
            </a:r>
            <a:r>
              <a:rPr b="0" lang="fr-FR" sz="900" strike="noStrike" u="none">
                <a:solidFill>
                  <a:schemeClr val="dk1"/>
                </a:solidFill>
                <a:uFillTx/>
                <a:latin typeface="Arial"/>
              </a:rPr>
              <a:t>, il prend les 4 dés et en sera responsable durant toute la partie.</a:t>
            </a:r>
            <a:endParaRPr b="0" lang="fr-FR" sz="900" strike="noStrike" u="none">
              <a:solidFill>
                <a:srgbClr val="000000"/>
              </a:solidFill>
              <a:uFillTx/>
              <a:latin typeface="Arial"/>
            </a:endParaRPr>
          </a:p>
        </p:txBody>
      </p:sp>
      <p:sp>
        <p:nvSpPr>
          <p:cNvPr id="112" name="ZoneTexte 29"/>
          <p:cNvSpPr/>
          <p:nvPr/>
        </p:nvSpPr>
        <p:spPr>
          <a:xfrm>
            <a:off x="3529440" y="5779440"/>
            <a:ext cx="3150720" cy="364680"/>
          </a:xfrm>
          <a:prstGeom prst="rect">
            <a:avLst/>
          </a:prstGeom>
          <a:noFill/>
          <a:ln w="0">
            <a:noFill/>
          </a:ln>
        </p:spPr>
        <p:style>
          <a:lnRef idx="0"/>
          <a:fillRef idx="0"/>
          <a:effectRef idx="0"/>
          <a:fontRef idx="minor"/>
        </p:style>
        <p:txBody>
          <a:bodyPr lIns="90000" rIns="90000" tIns="45000" bIns="45000" anchor="t">
            <a:spAutoFit/>
          </a:bodyPr>
          <a:p>
            <a:pPr defTabSz="457200">
              <a:lnSpc>
                <a:spcPct val="100000"/>
              </a:lnSpc>
            </a:pPr>
            <a:r>
              <a:rPr b="0" lang="fr-FR" sz="900" strike="noStrike" u="none">
                <a:solidFill>
                  <a:schemeClr val="dk1"/>
                </a:solidFill>
                <a:uFillTx/>
                <a:latin typeface="Arial"/>
              </a:rPr>
              <a:t>Chaque joueur prend un crayon (non inclus) et une </a:t>
            </a:r>
            <a:r>
              <a:rPr b="1" lang="fr-FR" sz="900" strike="noStrike" u="none">
                <a:solidFill>
                  <a:schemeClr val="dk1"/>
                </a:solidFill>
                <a:uFillTx/>
                <a:latin typeface="Arial"/>
              </a:rPr>
              <a:t>feuille de notes</a:t>
            </a:r>
            <a:r>
              <a:rPr b="0" lang="fr-FR" sz="900" strike="noStrike" u="none">
                <a:solidFill>
                  <a:schemeClr val="dk1"/>
                </a:solidFill>
                <a:uFillTx/>
                <a:latin typeface="Arial"/>
              </a:rPr>
              <a:t>, qu’il numérote comme expliqué en page 3.</a:t>
            </a:r>
            <a:endParaRPr b="0" lang="fr-FR" sz="900" strike="noStrike" u="none">
              <a:solidFill>
                <a:srgbClr val="000000"/>
              </a:solidFill>
              <a:uFillTx/>
              <a:latin typeface="Arial"/>
            </a:endParaRPr>
          </a:p>
        </p:txBody>
      </p:sp>
      <p:sp>
        <p:nvSpPr>
          <p:cNvPr id="113" name="Rectangle : avec coins arrondis en diagonale 32"/>
          <p:cNvSpPr/>
          <p:nvPr/>
        </p:nvSpPr>
        <p:spPr>
          <a:xfrm>
            <a:off x="3629880" y="6237360"/>
            <a:ext cx="2950200" cy="369000"/>
          </a:xfrm>
          <a:prstGeom prst="round2DiagRect">
            <a:avLst>
              <a:gd name="adj1" fmla="val 16667"/>
              <a:gd name="adj2" fmla="val 18577"/>
            </a:avLst>
          </a:prstGeom>
          <a:solidFill>
            <a:schemeClr val="accent2"/>
          </a:solidFill>
          <a:ln>
            <a:solidFill>
              <a:srgbClr val="e97132">
                <a:lumMod val="75000"/>
              </a:srgbClr>
            </a:solid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457200">
              <a:lnSpc>
                <a:spcPct val="100000"/>
              </a:lnSpc>
            </a:pPr>
            <a:r>
              <a:rPr b="1" lang="fr-FR" sz="900" strike="noStrike" u="none">
                <a:solidFill>
                  <a:schemeClr val="lt1"/>
                </a:solidFill>
                <a:uFillTx/>
                <a:latin typeface="Aptos"/>
              </a:rPr>
              <a:t>Soyez attentifs aux notes importantes dans les cadres rouges.</a:t>
            </a:r>
            <a:endParaRPr b="1" lang="fr-FR" sz="900" strike="noStrike" u="none">
              <a:solidFill>
                <a:srgbClr val="ffffff"/>
              </a:solidFill>
              <a:uFillTx/>
              <a:latin typeface="Arial"/>
            </a:endParaRPr>
          </a:p>
        </p:txBody>
      </p:sp>
      <p:sp>
        <p:nvSpPr>
          <p:cNvPr id="114" name="Ellipse 33"/>
          <p:cNvSpPr/>
          <p:nvPr/>
        </p:nvSpPr>
        <p:spPr>
          <a:xfrm>
            <a:off x="3291480" y="3974040"/>
            <a:ext cx="251640" cy="251640"/>
          </a:xfrm>
          <a:prstGeom prst="ellipse">
            <a:avLst/>
          </a:prstGeom>
          <a:solidFill>
            <a:schemeClr val="accent2">
              <a:lumMod val="50000"/>
            </a:schemeClr>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457200">
              <a:lnSpc>
                <a:spcPct val="100000"/>
              </a:lnSpc>
            </a:pPr>
            <a:r>
              <a:rPr b="0" lang="fr-FR" sz="1800" strike="noStrike" u="none">
                <a:solidFill>
                  <a:schemeClr val="lt1"/>
                </a:solidFill>
                <a:uFillTx/>
                <a:latin typeface="Aptos"/>
              </a:rPr>
              <a:t>1</a:t>
            </a:r>
            <a:endParaRPr b="0" lang="fr-FR" sz="1800" strike="noStrike" u="none">
              <a:solidFill>
                <a:srgbClr val="ffffff"/>
              </a:solidFill>
              <a:uFillTx/>
              <a:latin typeface="Arial"/>
            </a:endParaRPr>
          </a:p>
        </p:txBody>
      </p:sp>
      <p:sp>
        <p:nvSpPr>
          <p:cNvPr id="115" name="Ellipse 34"/>
          <p:cNvSpPr/>
          <p:nvPr/>
        </p:nvSpPr>
        <p:spPr>
          <a:xfrm>
            <a:off x="3291480" y="4263480"/>
            <a:ext cx="251640" cy="251640"/>
          </a:xfrm>
          <a:prstGeom prst="ellipse">
            <a:avLst/>
          </a:prstGeom>
          <a:solidFill>
            <a:schemeClr val="accent2">
              <a:lumMod val="50000"/>
            </a:schemeClr>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457200">
              <a:lnSpc>
                <a:spcPct val="100000"/>
              </a:lnSpc>
            </a:pPr>
            <a:r>
              <a:rPr b="0" lang="fr-FR" sz="1800" strike="noStrike" u="none">
                <a:solidFill>
                  <a:schemeClr val="lt1"/>
                </a:solidFill>
                <a:uFillTx/>
                <a:latin typeface="Aptos"/>
              </a:rPr>
              <a:t>2</a:t>
            </a:r>
            <a:endParaRPr b="0" lang="fr-FR" sz="1800" strike="noStrike" u="none">
              <a:solidFill>
                <a:srgbClr val="ffffff"/>
              </a:solidFill>
              <a:uFillTx/>
              <a:latin typeface="Arial"/>
            </a:endParaRPr>
          </a:p>
        </p:txBody>
      </p:sp>
      <p:sp>
        <p:nvSpPr>
          <p:cNvPr id="116" name="Ellipse 35"/>
          <p:cNvSpPr/>
          <p:nvPr/>
        </p:nvSpPr>
        <p:spPr>
          <a:xfrm>
            <a:off x="3291480" y="4812480"/>
            <a:ext cx="251640" cy="251640"/>
          </a:xfrm>
          <a:prstGeom prst="ellipse">
            <a:avLst/>
          </a:prstGeom>
          <a:solidFill>
            <a:schemeClr val="accent2">
              <a:lumMod val="50000"/>
            </a:schemeClr>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457200">
              <a:lnSpc>
                <a:spcPct val="100000"/>
              </a:lnSpc>
            </a:pPr>
            <a:r>
              <a:rPr b="0" lang="fr-FR" sz="1800" strike="noStrike" u="none">
                <a:solidFill>
                  <a:schemeClr val="lt1"/>
                </a:solidFill>
                <a:uFillTx/>
                <a:latin typeface="Aptos"/>
              </a:rPr>
              <a:t>3</a:t>
            </a:r>
            <a:endParaRPr b="0" lang="fr-FR" sz="1800" strike="noStrike" u="none">
              <a:solidFill>
                <a:srgbClr val="ffffff"/>
              </a:solidFill>
              <a:uFillTx/>
              <a:latin typeface="Arial"/>
            </a:endParaRPr>
          </a:p>
        </p:txBody>
      </p:sp>
      <p:sp>
        <p:nvSpPr>
          <p:cNvPr id="117" name="Ellipse 36"/>
          <p:cNvSpPr/>
          <p:nvPr/>
        </p:nvSpPr>
        <p:spPr>
          <a:xfrm>
            <a:off x="3291480" y="5227920"/>
            <a:ext cx="251640" cy="251640"/>
          </a:xfrm>
          <a:prstGeom prst="ellipse">
            <a:avLst/>
          </a:prstGeom>
          <a:solidFill>
            <a:schemeClr val="accent2">
              <a:lumMod val="50000"/>
            </a:schemeClr>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457200">
              <a:lnSpc>
                <a:spcPct val="100000"/>
              </a:lnSpc>
            </a:pPr>
            <a:r>
              <a:rPr b="0" lang="fr-FR" sz="1800" strike="noStrike" u="none">
                <a:solidFill>
                  <a:schemeClr val="lt1"/>
                </a:solidFill>
                <a:uFillTx/>
                <a:latin typeface="Aptos"/>
              </a:rPr>
              <a:t>4</a:t>
            </a:r>
            <a:endParaRPr b="0" lang="fr-FR" sz="1800" strike="noStrike" u="none">
              <a:solidFill>
                <a:srgbClr val="ffffff"/>
              </a:solidFill>
              <a:uFillTx/>
              <a:latin typeface="Arial"/>
            </a:endParaRPr>
          </a:p>
        </p:txBody>
      </p:sp>
      <p:sp>
        <p:nvSpPr>
          <p:cNvPr id="118" name="Ellipse 37"/>
          <p:cNvSpPr/>
          <p:nvPr/>
        </p:nvSpPr>
        <p:spPr>
          <a:xfrm>
            <a:off x="3291480" y="5776200"/>
            <a:ext cx="251640" cy="251640"/>
          </a:xfrm>
          <a:prstGeom prst="ellipse">
            <a:avLst/>
          </a:prstGeom>
          <a:solidFill>
            <a:schemeClr val="accent2">
              <a:lumMod val="50000"/>
            </a:schemeClr>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457200">
              <a:lnSpc>
                <a:spcPct val="100000"/>
              </a:lnSpc>
            </a:pPr>
            <a:r>
              <a:rPr b="0" lang="fr-FR" sz="1800" strike="noStrike" u="none">
                <a:solidFill>
                  <a:schemeClr val="lt1"/>
                </a:solidFill>
                <a:uFillTx/>
                <a:latin typeface="Aptos"/>
              </a:rPr>
              <a:t>5</a:t>
            </a:r>
            <a:endParaRPr b="0" lang="fr-FR" sz="1800" strike="noStrike" u="none">
              <a:solidFill>
                <a:srgbClr val="ffffff"/>
              </a:solidFill>
              <a:uFillTx/>
              <a:latin typeface="Arial"/>
            </a:endParaRPr>
          </a:p>
        </p:txBody>
      </p:sp>
      <p:sp>
        <p:nvSpPr>
          <p:cNvPr id="119" name="ZoneTexte 38"/>
          <p:cNvSpPr/>
          <p:nvPr/>
        </p:nvSpPr>
        <p:spPr>
          <a:xfrm>
            <a:off x="154800" y="3996000"/>
            <a:ext cx="795960" cy="639720"/>
          </a:xfrm>
          <a:prstGeom prst="rect">
            <a:avLst/>
          </a:prstGeom>
          <a:noFill/>
          <a:ln w="0">
            <a:noFill/>
          </a:ln>
        </p:spPr>
        <p:style>
          <a:lnRef idx="0"/>
          <a:fillRef idx="0"/>
          <a:effectRef idx="0"/>
          <a:fontRef idx="minor"/>
        </p:style>
        <p:txBody>
          <a:bodyPr lIns="90000" rIns="90000" tIns="45000" bIns="45000" anchor="t">
            <a:spAutoFit/>
          </a:bodyPr>
          <a:p>
            <a:pPr algn="ctr" defTabSz="457200">
              <a:lnSpc>
                <a:spcPct val="100000"/>
              </a:lnSpc>
            </a:pPr>
            <a:r>
              <a:rPr b="1" lang="fr-FR" sz="900" strike="noStrike" u="none">
                <a:solidFill>
                  <a:schemeClr val="dk1"/>
                </a:solidFill>
                <a:uFillTx/>
                <a:latin typeface="Arial"/>
              </a:rPr>
              <a:t>Rappel de la couleur de la face opposée</a:t>
            </a:r>
            <a:endParaRPr b="1" lang="fr-FR" sz="900" strike="noStrike" u="none">
              <a:solidFill>
                <a:srgbClr val="000000"/>
              </a:solidFill>
              <a:uFillTx/>
              <a:latin typeface="Arial"/>
            </a:endParaRPr>
          </a:p>
        </p:txBody>
      </p:sp>
      <p:sp>
        <p:nvSpPr>
          <p:cNvPr id="120" name="ZoneTexte 39"/>
          <p:cNvSpPr/>
          <p:nvPr/>
        </p:nvSpPr>
        <p:spPr>
          <a:xfrm>
            <a:off x="2119320" y="3912120"/>
            <a:ext cx="1226160" cy="502200"/>
          </a:xfrm>
          <a:prstGeom prst="rect">
            <a:avLst/>
          </a:prstGeom>
          <a:noFill/>
          <a:ln w="0">
            <a:noFill/>
          </a:ln>
        </p:spPr>
        <p:style>
          <a:lnRef idx="0"/>
          <a:fillRef idx="0"/>
          <a:effectRef idx="0"/>
          <a:fontRef idx="minor"/>
        </p:style>
        <p:txBody>
          <a:bodyPr lIns="90000" rIns="90000" tIns="45000" bIns="45000" anchor="t">
            <a:spAutoFit/>
          </a:bodyPr>
          <a:p>
            <a:pPr algn="ctr" defTabSz="457200">
              <a:lnSpc>
                <a:spcPct val="100000"/>
              </a:lnSpc>
            </a:pPr>
            <a:r>
              <a:rPr b="1" lang="fr-FR" sz="900" strike="noStrike" u="none">
                <a:solidFill>
                  <a:srgbClr val="808080"/>
                </a:solidFill>
                <a:uFillTx/>
                <a:latin typeface="Arial"/>
              </a:rPr>
              <a:t>Zone « semestre de printemps » (foncée)</a:t>
            </a:r>
            <a:endParaRPr b="1" lang="fr-FR" sz="900" strike="noStrike" u="none">
              <a:solidFill>
                <a:srgbClr val="808080"/>
              </a:solidFill>
              <a:uFillTx/>
              <a:latin typeface="Arial"/>
            </a:endParaRPr>
          </a:p>
        </p:txBody>
      </p:sp>
      <p:sp>
        <p:nvSpPr>
          <p:cNvPr id="121" name="Ellipse 40"/>
          <p:cNvSpPr/>
          <p:nvPr/>
        </p:nvSpPr>
        <p:spPr>
          <a:xfrm>
            <a:off x="1579680" y="3924720"/>
            <a:ext cx="222120" cy="222120"/>
          </a:xfrm>
          <a:prstGeom prst="ellipse">
            <a:avLst/>
          </a:prstGeom>
          <a:solidFill>
            <a:schemeClr val="accent2">
              <a:lumMod val="50000"/>
            </a:schemeClr>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457200">
              <a:lnSpc>
                <a:spcPct val="100000"/>
              </a:lnSpc>
            </a:pPr>
            <a:r>
              <a:rPr b="0" lang="fr-FR" sz="1800" strike="noStrike" u="none">
                <a:solidFill>
                  <a:schemeClr val="lt1"/>
                </a:solidFill>
                <a:uFillTx/>
                <a:latin typeface="Aptos"/>
              </a:rPr>
              <a:t>1</a:t>
            </a:r>
            <a:endParaRPr b="0" lang="fr-FR" sz="1800" strike="noStrike" u="none">
              <a:solidFill>
                <a:srgbClr val="ffffff"/>
              </a:solidFill>
              <a:uFillTx/>
              <a:latin typeface="Arial"/>
            </a:endParaRPr>
          </a:p>
        </p:txBody>
      </p:sp>
      <p:sp>
        <p:nvSpPr>
          <p:cNvPr id="122" name="ZoneTexte 42"/>
          <p:cNvSpPr/>
          <p:nvPr/>
        </p:nvSpPr>
        <p:spPr>
          <a:xfrm>
            <a:off x="1076040" y="6514560"/>
            <a:ext cx="1344600" cy="227160"/>
          </a:xfrm>
          <a:prstGeom prst="rect">
            <a:avLst/>
          </a:prstGeom>
          <a:noFill/>
          <a:ln w="0">
            <a:noFill/>
          </a:ln>
        </p:spPr>
        <p:style>
          <a:lnRef idx="0"/>
          <a:fillRef idx="0"/>
          <a:effectRef idx="0"/>
          <a:fontRef idx="minor"/>
        </p:style>
        <p:txBody>
          <a:bodyPr lIns="90000" rIns="90000" tIns="45000" bIns="45000" anchor="t">
            <a:spAutoFit/>
          </a:bodyPr>
          <a:p>
            <a:pPr algn="ctr" defTabSz="457200">
              <a:lnSpc>
                <a:spcPct val="100000"/>
              </a:lnSpc>
            </a:pPr>
            <a:r>
              <a:rPr b="1" lang="fr-FR" sz="900" strike="noStrike" u="none">
                <a:solidFill>
                  <a:srgbClr val="b85c00"/>
                </a:solidFill>
                <a:uFillTx/>
                <a:latin typeface="Arial"/>
              </a:rPr>
              <a:t>Zone neutre</a:t>
            </a:r>
            <a:endParaRPr b="1" lang="fr-FR" sz="900" strike="noStrike" u="none">
              <a:solidFill>
                <a:srgbClr val="b85c00"/>
              </a:solidFill>
              <a:uFillTx/>
              <a:latin typeface="Arial"/>
            </a:endParaRPr>
          </a:p>
        </p:txBody>
      </p:sp>
      <p:sp>
        <p:nvSpPr>
          <p:cNvPr id="123" name="ZoneTexte 43"/>
          <p:cNvSpPr/>
          <p:nvPr/>
        </p:nvSpPr>
        <p:spPr>
          <a:xfrm>
            <a:off x="-100080" y="6248880"/>
            <a:ext cx="1190520" cy="502200"/>
          </a:xfrm>
          <a:prstGeom prst="rect">
            <a:avLst/>
          </a:prstGeom>
          <a:noFill/>
          <a:ln w="0">
            <a:noFill/>
          </a:ln>
        </p:spPr>
        <p:style>
          <a:lnRef idx="0"/>
          <a:fillRef idx="0"/>
          <a:effectRef idx="0"/>
          <a:fontRef idx="minor"/>
        </p:style>
        <p:txBody>
          <a:bodyPr lIns="90000" rIns="90000" tIns="45000" bIns="45000" anchor="t">
            <a:spAutoFit/>
          </a:bodyPr>
          <a:p>
            <a:pPr algn="ctr" defTabSz="457200">
              <a:lnSpc>
                <a:spcPct val="100000"/>
              </a:lnSpc>
            </a:pPr>
            <a:r>
              <a:rPr b="1" lang="fr-FR" sz="900" strike="noStrike" u="none">
                <a:solidFill>
                  <a:srgbClr val="b2b2b2"/>
                </a:solidFill>
                <a:uFillTx/>
                <a:latin typeface="Arial"/>
              </a:rPr>
              <a:t>Zone « semestre d’automne » (claire)</a:t>
            </a:r>
            <a:endParaRPr b="1" lang="fr-FR" sz="900" strike="noStrike" u="none">
              <a:solidFill>
                <a:srgbClr val="b2b2b2"/>
              </a:solidFill>
              <a:uFillTx/>
              <a:latin typeface="Arial"/>
            </a:endParaRPr>
          </a:p>
        </p:txBody>
      </p:sp>
      <p:sp>
        <p:nvSpPr>
          <p:cNvPr id="124" name="ZoneTexte 44"/>
          <p:cNvSpPr/>
          <p:nvPr/>
        </p:nvSpPr>
        <p:spPr>
          <a:xfrm>
            <a:off x="537120" y="6584040"/>
            <a:ext cx="1150560" cy="227160"/>
          </a:xfrm>
          <a:prstGeom prst="rect">
            <a:avLst/>
          </a:prstGeom>
          <a:noFill/>
          <a:ln w="0">
            <a:noFill/>
          </a:ln>
        </p:spPr>
        <p:style>
          <a:lnRef idx="0"/>
          <a:fillRef idx="0"/>
          <a:effectRef idx="0"/>
          <a:fontRef idx="minor"/>
        </p:style>
        <p:txBody>
          <a:bodyPr lIns="90000" rIns="90000" tIns="45000" bIns="45000" anchor="t">
            <a:spAutoFit/>
          </a:bodyPr>
          <a:p>
            <a:pPr algn="ctr" defTabSz="457200">
              <a:lnSpc>
                <a:spcPct val="100000"/>
              </a:lnSpc>
            </a:pPr>
            <a:r>
              <a:rPr b="1" lang="fr-FR" sz="900" strike="noStrike" u="none">
                <a:solidFill>
                  <a:schemeClr val="dk1"/>
                </a:solidFill>
                <a:uFillTx/>
                <a:latin typeface="Arial"/>
              </a:rPr>
              <a:t>Tour de jeu</a:t>
            </a:r>
            <a:endParaRPr b="1" lang="fr-FR" sz="900" strike="noStrike" u="none">
              <a:solidFill>
                <a:srgbClr val="000000"/>
              </a:solidFill>
              <a:uFillTx/>
              <a:latin typeface="Arial"/>
            </a:endParaRPr>
          </a:p>
        </p:txBody>
      </p:sp>
      <p:sp>
        <p:nvSpPr>
          <p:cNvPr id="125" name="Ellipse 45"/>
          <p:cNvSpPr/>
          <p:nvPr/>
        </p:nvSpPr>
        <p:spPr>
          <a:xfrm>
            <a:off x="2874240" y="4554000"/>
            <a:ext cx="251640" cy="251640"/>
          </a:xfrm>
          <a:prstGeom prst="ellipse">
            <a:avLst/>
          </a:prstGeom>
          <a:solidFill>
            <a:schemeClr val="accent2">
              <a:lumMod val="50000"/>
            </a:schemeClr>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457200">
              <a:lnSpc>
                <a:spcPct val="100000"/>
              </a:lnSpc>
            </a:pPr>
            <a:r>
              <a:rPr b="0" lang="fr-FR" sz="1800" strike="noStrike" u="none">
                <a:solidFill>
                  <a:schemeClr val="lt1"/>
                </a:solidFill>
                <a:uFillTx/>
                <a:latin typeface="Aptos"/>
              </a:rPr>
              <a:t>2</a:t>
            </a:r>
            <a:endParaRPr b="0" lang="fr-FR" sz="1800" strike="noStrike" u="none">
              <a:solidFill>
                <a:srgbClr val="ffffff"/>
              </a:solidFill>
              <a:uFillTx/>
              <a:latin typeface="Arial"/>
            </a:endParaRPr>
          </a:p>
        </p:txBody>
      </p:sp>
      <p:sp>
        <p:nvSpPr>
          <p:cNvPr id="126" name="Ellipse 46"/>
          <p:cNvSpPr/>
          <p:nvPr/>
        </p:nvSpPr>
        <p:spPr>
          <a:xfrm>
            <a:off x="1630800" y="5769720"/>
            <a:ext cx="217080" cy="217080"/>
          </a:xfrm>
          <a:prstGeom prst="ellipse">
            <a:avLst/>
          </a:prstGeom>
          <a:solidFill>
            <a:schemeClr val="accent2">
              <a:lumMod val="50000"/>
            </a:schemeClr>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457200">
              <a:lnSpc>
                <a:spcPct val="100000"/>
              </a:lnSpc>
            </a:pPr>
            <a:r>
              <a:rPr b="0" lang="fr-FR" sz="1800" strike="noStrike" u="none">
                <a:solidFill>
                  <a:schemeClr val="lt1"/>
                </a:solidFill>
                <a:uFillTx/>
                <a:latin typeface="Aptos"/>
              </a:rPr>
              <a:t>3</a:t>
            </a:r>
            <a:endParaRPr b="0" lang="fr-FR" sz="1800" strike="noStrike" u="none">
              <a:solidFill>
                <a:srgbClr val="ffffff"/>
              </a:solidFill>
              <a:uFillTx/>
              <a:latin typeface="Arial"/>
            </a:endParaRPr>
          </a:p>
        </p:txBody>
      </p:sp>
      <p:sp>
        <p:nvSpPr>
          <p:cNvPr id="127" name="Ellipse 48"/>
          <p:cNvSpPr/>
          <p:nvPr/>
        </p:nvSpPr>
        <p:spPr>
          <a:xfrm>
            <a:off x="2678400" y="6042600"/>
            <a:ext cx="251640" cy="251640"/>
          </a:xfrm>
          <a:prstGeom prst="ellipse">
            <a:avLst/>
          </a:prstGeom>
          <a:solidFill>
            <a:schemeClr val="accent2">
              <a:lumMod val="50000"/>
            </a:schemeClr>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457200">
              <a:lnSpc>
                <a:spcPct val="100000"/>
              </a:lnSpc>
            </a:pPr>
            <a:r>
              <a:rPr b="0" lang="fr-FR" sz="1800" strike="noStrike" u="none">
                <a:solidFill>
                  <a:schemeClr val="lt1"/>
                </a:solidFill>
                <a:uFillTx/>
                <a:latin typeface="Aptos"/>
              </a:rPr>
              <a:t>4</a:t>
            </a:r>
            <a:endParaRPr b="0" lang="fr-FR" sz="1800" strike="noStrike" u="none">
              <a:solidFill>
                <a:srgbClr val="ffffff"/>
              </a:solidFill>
              <a:uFillTx/>
              <a:latin typeface="Arial"/>
            </a:endParaRPr>
          </a:p>
        </p:txBody>
      </p:sp>
      <p:pic>
        <p:nvPicPr>
          <p:cNvPr id="128" name="Picture 4" descr="Icones De, images Jeu de dés png et ico"/>
          <p:cNvPicPr/>
          <p:nvPr/>
        </p:nvPicPr>
        <p:blipFill>
          <a:blip r:embed="rId16"/>
          <a:stretch/>
        </p:blipFill>
        <p:spPr>
          <a:xfrm rot="6855000">
            <a:off x="3259080" y="6293520"/>
            <a:ext cx="200520" cy="200520"/>
          </a:xfrm>
          <a:prstGeom prst="rect">
            <a:avLst/>
          </a:prstGeom>
          <a:ln w="0">
            <a:noFill/>
          </a:ln>
        </p:spPr>
      </p:pic>
      <p:pic>
        <p:nvPicPr>
          <p:cNvPr id="129" name="Picture 6" descr="Téléchargement gratuit d'Icônes de dice | FreeImages"/>
          <p:cNvPicPr/>
          <p:nvPr/>
        </p:nvPicPr>
        <p:blipFill>
          <a:blip r:embed="rId17"/>
          <a:stretch/>
        </p:blipFill>
        <p:spPr>
          <a:xfrm rot="358800">
            <a:off x="2889360" y="6303960"/>
            <a:ext cx="200520" cy="200520"/>
          </a:xfrm>
          <a:prstGeom prst="rect">
            <a:avLst/>
          </a:prstGeom>
          <a:ln w="0">
            <a:noFill/>
          </a:ln>
        </p:spPr>
      </p:pic>
      <p:pic>
        <p:nvPicPr>
          <p:cNvPr id="130" name="Picture 6" descr="Téléchargement gratuit d'Icônes de dice | FreeImages"/>
          <p:cNvPicPr/>
          <p:nvPr/>
        </p:nvPicPr>
        <p:blipFill>
          <a:blip r:embed="rId18"/>
          <a:stretch/>
        </p:blipFill>
        <p:spPr>
          <a:xfrm rot="21172200">
            <a:off x="3081600" y="6297840"/>
            <a:ext cx="200520" cy="200520"/>
          </a:xfrm>
          <a:prstGeom prst="rect">
            <a:avLst/>
          </a:prstGeom>
          <a:ln w="0">
            <a:noFill/>
          </a:ln>
        </p:spPr>
      </p:pic>
      <p:pic>
        <p:nvPicPr>
          <p:cNvPr id="131" name="Picture 6" descr="Téléchargement gratuit d'Icônes de dice | FreeImages"/>
          <p:cNvPicPr/>
          <p:nvPr/>
        </p:nvPicPr>
        <p:blipFill>
          <a:blip r:embed="rId19"/>
          <a:stretch/>
        </p:blipFill>
        <p:spPr>
          <a:xfrm rot="17102400">
            <a:off x="2981880" y="6140880"/>
            <a:ext cx="200520" cy="200520"/>
          </a:xfrm>
          <a:prstGeom prst="rect">
            <a:avLst/>
          </a:prstGeom>
          <a:ln w="0">
            <a:noFill/>
          </a:ln>
        </p:spPr>
      </p:pic>
      <p:sp>
        <p:nvSpPr>
          <p:cNvPr id="132" name=""/>
          <p:cNvSpPr txBox="1"/>
          <p:nvPr/>
        </p:nvSpPr>
        <p:spPr>
          <a:xfrm>
            <a:off x="3266280" y="6565680"/>
            <a:ext cx="272160" cy="274680"/>
          </a:xfrm>
          <a:prstGeom prst="rect">
            <a:avLst/>
          </a:prstGeom>
          <a:noFill/>
          <a:ln w="0">
            <a:noFill/>
          </a:ln>
        </p:spPr>
        <p:txBody>
          <a:bodyPr wrap="none" lIns="90000" rIns="90000" tIns="45000" bIns="45000" anchor="t">
            <a:noAutofit/>
          </a:bodyPr>
          <a:p>
            <a:r>
              <a:rPr b="0" lang="fr-FR" sz="1300" strike="noStrike" u="none">
                <a:solidFill>
                  <a:srgbClr val="000000"/>
                </a:solidFill>
                <a:uFillTx/>
                <a:latin typeface="Arial"/>
              </a:rPr>
              <a:t>2</a:t>
            </a:r>
            <a:endParaRPr b="0" lang="fr-FR" sz="1300" strike="noStrike" u="none">
              <a:solidFill>
                <a:srgbClr val="000000"/>
              </a:solidFill>
              <a:uFillTx/>
              <a:latin typeface="Arial"/>
            </a:endParaRPr>
          </a:p>
        </p:txBody>
      </p:sp>
      <p:pic>
        <p:nvPicPr>
          <p:cNvPr id="133" name="" descr=""/>
          <p:cNvPicPr/>
          <p:nvPr/>
        </p:nvPicPr>
        <p:blipFill>
          <a:blip r:embed="rId20"/>
          <a:stretch/>
        </p:blipFill>
        <p:spPr>
          <a:xfrm>
            <a:off x="3877560" y="970920"/>
            <a:ext cx="992880" cy="992880"/>
          </a:xfrm>
          <a:prstGeom prst="rect">
            <a:avLst/>
          </a:prstGeom>
          <a:ln w="0">
            <a:noFill/>
          </a:ln>
        </p:spPr>
      </p:pic>
      <p:pic>
        <p:nvPicPr>
          <p:cNvPr id="134" name="" descr=""/>
          <p:cNvPicPr/>
          <p:nvPr/>
        </p:nvPicPr>
        <p:blipFill>
          <a:blip r:embed="rId21"/>
          <a:stretch/>
        </p:blipFill>
        <p:spPr>
          <a:xfrm>
            <a:off x="3467160" y="2160000"/>
            <a:ext cx="536760" cy="536760"/>
          </a:xfrm>
          <a:prstGeom prst="rect">
            <a:avLst/>
          </a:prstGeom>
          <a:ln w="0">
            <a:noFill/>
          </a:ln>
        </p:spPr>
      </p:pic>
      <p:pic>
        <p:nvPicPr>
          <p:cNvPr id="135" name="" descr=""/>
          <p:cNvPicPr/>
          <p:nvPr/>
        </p:nvPicPr>
        <p:blipFill>
          <a:blip r:embed="rId22"/>
          <a:stretch/>
        </p:blipFill>
        <p:spPr>
          <a:xfrm>
            <a:off x="4082040" y="2160000"/>
            <a:ext cx="536400" cy="536760"/>
          </a:xfrm>
          <a:prstGeom prst="rect">
            <a:avLst/>
          </a:prstGeom>
          <a:ln w="0">
            <a:noFill/>
          </a:ln>
        </p:spPr>
      </p:pic>
      <p:pic>
        <p:nvPicPr>
          <p:cNvPr id="136" name="" descr=""/>
          <p:cNvPicPr/>
          <p:nvPr/>
        </p:nvPicPr>
        <p:blipFill>
          <a:blip r:embed="rId23"/>
          <a:stretch/>
        </p:blipFill>
        <p:spPr>
          <a:xfrm>
            <a:off x="4694040" y="2163600"/>
            <a:ext cx="536760" cy="536400"/>
          </a:xfrm>
          <a:prstGeom prst="rect">
            <a:avLst/>
          </a:prstGeom>
          <a:ln w="0">
            <a:noFill/>
          </a:ln>
        </p:spPr>
      </p:pic>
      <p:sp>
        <p:nvSpPr>
          <p:cNvPr id="137" name=""/>
          <p:cNvSpPr/>
          <p:nvPr/>
        </p:nvSpPr>
        <p:spPr>
          <a:xfrm flipH="1">
            <a:off x="1184760" y="5739120"/>
            <a:ext cx="505800" cy="873000"/>
          </a:xfrm>
          <a:prstGeom prst="line">
            <a:avLst/>
          </a:prstGeom>
          <a:ln w="10800">
            <a:solidFill>
              <a:srgbClr val="808080"/>
            </a:solidFill>
            <a:round/>
          </a:ln>
        </p:spPr>
        <p:style>
          <a:lnRef idx="0"/>
          <a:fillRef idx="0"/>
          <a:effectRef idx="0"/>
          <a:fontRef idx="minor"/>
        </p:style>
        <p:txBody>
          <a:bodyPr lIns="95400" rIns="95400" tIns="50400" bIns="50400" anchor="ctr">
            <a:noAutofit/>
          </a:bodyPr>
          <a:p>
            <a:endParaRPr b="0" lang="fr-FR" sz="1800" strike="noStrike" u="none">
              <a:solidFill>
                <a:srgbClr val="000000"/>
              </a:solidFill>
              <a:uFillTx/>
              <a:latin typeface="Arial"/>
            </a:endParaRPr>
          </a:p>
        </p:txBody>
      </p:sp>
      <p:sp>
        <p:nvSpPr>
          <p:cNvPr id="138" name=""/>
          <p:cNvSpPr/>
          <p:nvPr/>
        </p:nvSpPr>
        <p:spPr>
          <a:xfrm>
            <a:off x="935280" y="5067000"/>
            <a:ext cx="93600" cy="93600"/>
          </a:xfrm>
          <a:prstGeom prst="ellipse">
            <a:avLst/>
          </a:prstGeom>
          <a:noFill/>
          <a:ln w="10800">
            <a:solidFill>
              <a:srgbClr val="000000"/>
            </a:solidFill>
            <a:round/>
          </a:ln>
        </p:spPr>
        <p:style>
          <a:lnRef idx="0"/>
          <a:fillRef idx="0"/>
          <a:effectRef idx="0"/>
          <a:fontRef idx="minor"/>
        </p:style>
        <p:txBody>
          <a:bodyPr lIns="95400" rIns="95400" tIns="15840" bIns="15840" anchor="ctr">
            <a:noAutofit/>
          </a:bodyPr>
          <a:p>
            <a:endParaRPr b="0" lang="fr-FR" sz="1800" strike="noStrike" u="none">
              <a:solidFill>
                <a:srgbClr val="000000"/>
              </a:solidFill>
              <a:uFillTx/>
              <a:latin typeface="Arial"/>
            </a:endParaRPr>
          </a:p>
        </p:txBody>
      </p:sp>
      <p:sp>
        <p:nvSpPr>
          <p:cNvPr id="139" name=""/>
          <p:cNvSpPr/>
          <p:nvPr/>
        </p:nvSpPr>
        <p:spPr>
          <a:xfrm>
            <a:off x="637560" y="4602960"/>
            <a:ext cx="318600" cy="464040"/>
          </a:xfrm>
          <a:prstGeom prst="line">
            <a:avLst/>
          </a:prstGeom>
          <a:ln w="10800">
            <a:solidFill>
              <a:srgbClr val="000000"/>
            </a:solidFill>
            <a:round/>
          </a:ln>
        </p:spPr>
        <p:style>
          <a:lnRef idx="0"/>
          <a:fillRef idx="0"/>
          <a:effectRef idx="0"/>
          <a:fontRef idx="minor"/>
        </p:style>
        <p:txBody>
          <a:bodyPr lIns="95400" rIns="95400" tIns="50400" bIns="50400" anchor="ctr">
            <a:noAutofit/>
          </a:bodyPr>
          <a:p>
            <a:endParaRPr b="0" lang="fr-FR" sz="1800" strike="noStrike" u="none">
              <a:solidFill>
                <a:srgbClr val="000000"/>
              </a:solidFill>
              <a:uFillTx/>
              <a:latin typeface="Arial"/>
            </a:endParaRPr>
          </a:p>
        </p:txBody>
      </p:sp>
      <p:sp>
        <p:nvSpPr>
          <p:cNvPr id="140" name=""/>
          <p:cNvSpPr/>
          <p:nvPr/>
        </p:nvSpPr>
        <p:spPr>
          <a:xfrm>
            <a:off x="163080" y="4161960"/>
            <a:ext cx="2853360" cy="2520720"/>
          </a:xfrm>
          <a:prstGeom prst="arc">
            <a:avLst>
              <a:gd name="adj1" fmla="val 16411166"/>
              <a:gd name="adj2" fmla="val 3414472"/>
            </a:avLst>
          </a:prstGeom>
          <a:noFill/>
          <a:ln w="10800">
            <a:solidFill>
              <a:srgbClr val="808080"/>
            </a:solidFill>
            <a:round/>
          </a:ln>
        </p:spPr>
        <p:txBody>
          <a:bodyPr lIns="95400" rIns="95400" tIns="50400" bIns="50400" anchor="ctr">
            <a:noAutofit/>
          </a:bodyPr>
          <a:p>
            <a:endParaRPr b="0" lang="fr-FR" sz="1800" strike="noStrike" u="none">
              <a:solidFill>
                <a:srgbClr val="000000"/>
              </a:solidFill>
              <a:uFillTx/>
              <a:latin typeface="Arial"/>
            </a:endParaRPr>
          </a:p>
        </p:txBody>
      </p:sp>
      <p:sp>
        <p:nvSpPr>
          <p:cNvPr id="141" name=""/>
          <p:cNvSpPr/>
          <p:nvPr/>
        </p:nvSpPr>
        <p:spPr>
          <a:xfrm>
            <a:off x="439920" y="4163760"/>
            <a:ext cx="2472840" cy="2420640"/>
          </a:xfrm>
          <a:prstGeom prst="arc">
            <a:avLst>
              <a:gd name="adj1" fmla="val 6979362"/>
              <a:gd name="adj2" fmla="val 16174257"/>
            </a:avLst>
          </a:prstGeom>
          <a:noFill/>
          <a:ln w="10800">
            <a:solidFill>
              <a:srgbClr val="b2b2b2"/>
            </a:solidFill>
            <a:round/>
          </a:ln>
        </p:spPr>
        <p:txBody>
          <a:bodyPr lIns="95400" rIns="95400" tIns="50400" bIns="50400" anchor="ctr">
            <a:noAutofit/>
          </a:bodyPr>
          <a:p>
            <a:endParaRPr b="0" lang="fr-FR" sz="1800" strike="noStrike" u="none">
              <a:solidFill>
                <a:srgbClr val="000000"/>
              </a:solidFill>
              <a:uFillTx/>
              <a:latin typeface="Arial"/>
            </a:endParaRPr>
          </a:p>
        </p:txBody>
      </p:sp>
      <p:sp>
        <p:nvSpPr>
          <p:cNvPr id="142" name=""/>
          <p:cNvSpPr/>
          <p:nvPr/>
        </p:nvSpPr>
        <p:spPr>
          <a:xfrm>
            <a:off x="1667160" y="5603400"/>
            <a:ext cx="158400" cy="166320"/>
          </a:xfrm>
          <a:prstGeom prst="ellipse">
            <a:avLst/>
          </a:prstGeom>
          <a:noFill/>
          <a:ln w="10800">
            <a:solidFill>
              <a:srgbClr val="ffffff"/>
            </a:solidFill>
            <a:round/>
          </a:ln>
        </p:spPr>
        <p:style>
          <a:lnRef idx="0"/>
          <a:fillRef idx="0"/>
          <a:effectRef idx="0"/>
          <a:fontRef idx="minor"/>
        </p:style>
        <p:txBody>
          <a:bodyPr lIns="95400" rIns="95400" tIns="50400" bIns="50400" anchor="ctr">
            <a:noAutofit/>
          </a:bodyPr>
          <a:p>
            <a:endParaRPr b="0" lang="fr-FR" sz="1800" strike="noStrike" u="none">
              <a:solidFill>
                <a:srgbClr val="000000"/>
              </a:solidFill>
              <a:uFillTx/>
              <a:latin typeface="Arial"/>
            </a:endParaRPr>
          </a:p>
        </p:txBody>
      </p:sp>
      <p:sp>
        <p:nvSpPr>
          <p:cNvPr id="143" name=""/>
          <p:cNvSpPr/>
          <p:nvPr/>
        </p:nvSpPr>
        <p:spPr>
          <a:xfrm>
            <a:off x="1364760" y="6528960"/>
            <a:ext cx="775800" cy="0"/>
          </a:xfrm>
          <a:prstGeom prst="line">
            <a:avLst/>
          </a:prstGeom>
          <a:ln w="10800">
            <a:solidFill>
              <a:srgbClr val="b85c00"/>
            </a:solidFill>
            <a:round/>
          </a:ln>
        </p:spPr>
        <p:style>
          <a:lnRef idx="0"/>
          <a:fillRef idx="0"/>
          <a:effectRef idx="0"/>
          <a:fontRef idx="minor"/>
        </p:style>
        <p:txBody>
          <a:bodyPr lIns="95400" rIns="95400" tIns="-50400" bIns="-50400" anchor="ctr">
            <a:noAutofit/>
          </a:bodyPr>
          <a:p>
            <a:endParaRPr b="0" lang="fr-FR" sz="1800" strike="noStrike" u="none">
              <a:solidFill>
                <a:srgbClr val="000000"/>
              </a:solidFill>
              <a:uFillTx/>
              <a:latin typeface="Arial"/>
            </a:endParaRPr>
          </a:p>
        </p:txBody>
      </p:sp>
      <p:pic>
        <p:nvPicPr>
          <p:cNvPr id="144" name="" descr=""/>
          <p:cNvPicPr/>
          <p:nvPr/>
        </p:nvPicPr>
        <p:blipFill>
          <a:blip r:embed="rId24"/>
          <a:stretch/>
        </p:blipFill>
        <p:spPr>
          <a:xfrm>
            <a:off x="5295960" y="1005840"/>
            <a:ext cx="1408320" cy="1388520"/>
          </a:xfrm>
          <a:prstGeom prst="rect">
            <a:avLst/>
          </a:prstGeom>
          <a:ln w="0">
            <a:noFill/>
          </a:ln>
        </p:spPr>
      </p:pic>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45" name="Picture 2" descr="6 576 600+ Fond Papier Photos, taleaux et images libre de droits - iStock |  Texture papier, Papier blanc, Feuille papier"/>
          <p:cNvPicPr/>
          <p:nvPr/>
        </p:nvPicPr>
        <p:blipFill>
          <a:blip r:embed="rId1"/>
          <a:stretch/>
        </p:blipFill>
        <p:spPr>
          <a:xfrm>
            <a:off x="-1440" y="0"/>
            <a:ext cx="6841800" cy="6840000"/>
          </a:xfrm>
          <a:prstGeom prst="rect">
            <a:avLst/>
          </a:prstGeom>
          <a:ln w="0">
            <a:noFill/>
          </a:ln>
        </p:spPr>
      </p:pic>
      <p:sp>
        <p:nvSpPr>
          <p:cNvPr id="146" name="ZoneTexte 5"/>
          <p:cNvSpPr/>
          <p:nvPr/>
        </p:nvSpPr>
        <p:spPr>
          <a:xfrm>
            <a:off x="1345680" y="412920"/>
            <a:ext cx="4149000" cy="303120"/>
          </a:xfrm>
          <a:prstGeom prst="rect">
            <a:avLst/>
          </a:prstGeom>
          <a:noFill/>
          <a:ln w="0">
            <a:noFill/>
          </a:ln>
        </p:spPr>
        <p:style>
          <a:lnRef idx="0"/>
          <a:fillRef idx="0"/>
          <a:effectRef idx="0"/>
          <a:fontRef idx="minor"/>
        </p:style>
        <p:txBody>
          <a:bodyPr lIns="90000" rIns="90000" tIns="45000" bIns="45000" anchor="t">
            <a:spAutoFit/>
          </a:bodyPr>
          <a:p>
            <a:pPr algn="ctr" defTabSz="457200">
              <a:lnSpc>
                <a:spcPct val="100000"/>
              </a:lnSpc>
            </a:pPr>
            <a:r>
              <a:rPr b="0" i="1" lang="fr-FR" sz="1400" strike="noStrike" u="sng">
                <a:solidFill>
                  <a:schemeClr val="dk1"/>
                </a:solidFill>
                <a:uFillTx/>
                <a:latin typeface="Arial"/>
              </a:rPr>
              <a:t>Mise en place – La feuille de notes</a:t>
            </a:r>
            <a:endParaRPr b="0" lang="fr-FR" sz="1400" strike="noStrike" u="none">
              <a:solidFill>
                <a:srgbClr val="000000"/>
              </a:solidFill>
              <a:uFillTx/>
              <a:latin typeface="Arial"/>
            </a:endParaRPr>
          </a:p>
        </p:txBody>
      </p:sp>
      <p:sp>
        <p:nvSpPr>
          <p:cNvPr id="147" name="ZoneTexte 8"/>
          <p:cNvSpPr/>
          <p:nvPr/>
        </p:nvSpPr>
        <p:spPr>
          <a:xfrm>
            <a:off x="265320" y="540000"/>
            <a:ext cx="795960" cy="227160"/>
          </a:xfrm>
          <a:prstGeom prst="rect">
            <a:avLst/>
          </a:prstGeom>
          <a:noFill/>
          <a:ln w="0">
            <a:noFill/>
          </a:ln>
        </p:spPr>
        <p:style>
          <a:lnRef idx="0"/>
          <a:fillRef idx="0"/>
          <a:effectRef idx="0"/>
          <a:fontRef idx="minor"/>
        </p:style>
        <p:txBody>
          <a:bodyPr lIns="90000" rIns="90000" tIns="45000" bIns="45000" anchor="t">
            <a:spAutoFit/>
          </a:bodyPr>
          <a:p>
            <a:pPr algn="ctr" defTabSz="457200">
              <a:lnSpc>
                <a:spcPct val="100000"/>
              </a:lnSpc>
            </a:pPr>
            <a:r>
              <a:rPr b="1" lang="fr-FR" sz="900" strike="noStrike" u="none">
                <a:solidFill>
                  <a:schemeClr val="dk1"/>
                </a:solidFill>
                <a:uFillTx/>
                <a:latin typeface="Arial"/>
              </a:rPr>
              <a:t>3 secteurs</a:t>
            </a:r>
            <a:endParaRPr b="1" lang="fr-FR" sz="900" strike="noStrike" u="none">
              <a:solidFill>
                <a:srgbClr val="000000"/>
              </a:solidFill>
              <a:uFillTx/>
              <a:latin typeface="Arial"/>
            </a:endParaRPr>
          </a:p>
        </p:txBody>
      </p:sp>
      <p:sp>
        <p:nvSpPr>
          <p:cNvPr id="148" name="ZoneTexte 9"/>
          <p:cNvSpPr/>
          <p:nvPr/>
        </p:nvSpPr>
        <p:spPr>
          <a:xfrm>
            <a:off x="235440" y="1258920"/>
            <a:ext cx="795960" cy="227160"/>
          </a:xfrm>
          <a:prstGeom prst="rect">
            <a:avLst/>
          </a:prstGeom>
          <a:noFill/>
          <a:ln w="0">
            <a:noFill/>
          </a:ln>
        </p:spPr>
        <p:style>
          <a:lnRef idx="0"/>
          <a:fillRef idx="0"/>
          <a:effectRef idx="0"/>
          <a:fontRef idx="minor"/>
        </p:style>
        <p:txBody>
          <a:bodyPr lIns="90000" rIns="90000" tIns="45000" bIns="45000" anchor="t">
            <a:spAutoFit/>
          </a:bodyPr>
          <a:p>
            <a:pPr algn="ctr" defTabSz="457200">
              <a:lnSpc>
                <a:spcPct val="100000"/>
              </a:lnSpc>
            </a:pPr>
            <a:r>
              <a:rPr b="1" lang="fr-FR" sz="900" strike="noStrike" u="none">
                <a:solidFill>
                  <a:schemeClr val="dk1"/>
                </a:solidFill>
                <a:uFillTx/>
                <a:latin typeface="Arial"/>
              </a:rPr>
              <a:t>personnel</a:t>
            </a:r>
            <a:endParaRPr b="1" lang="fr-FR" sz="900" strike="noStrike" u="none">
              <a:solidFill>
                <a:srgbClr val="000000"/>
              </a:solidFill>
              <a:uFillTx/>
              <a:latin typeface="Arial"/>
            </a:endParaRPr>
          </a:p>
        </p:txBody>
      </p:sp>
      <p:sp>
        <p:nvSpPr>
          <p:cNvPr id="149" name="ZoneTexte 10"/>
          <p:cNvSpPr/>
          <p:nvPr/>
        </p:nvSpPr>
        <p:spPr>
          <a:xfrm>
            <a:off x="282240" y="1981440"/>
            <a:ext cx="795960" cy="227160"/>
          </a:xfrm>
          <a:prstGeom prst="rect">
            <a:avLst/>
          </a:prstGeom>
          <a:noFill/>
          <a:ln w="0">
            <a:noFill/>
          </a:ln>
        </p:spPr>
        <p:style>
          <a:lnRef idx="0"/>
          <a:fillRef idx="0"/>
          <a:effectRef idx="0"/>
          <a:fontRef idx="minor"/>
        </p:style>
        <p:txBody>
          <a:bodyPr lIns="90000" rIns="90000" tIns="45000" bIns="45000" anchor="t">
            <a:spAutoFit/>
          </a:bodyPr>
          <a:p>
            <a:pPr algn="ctr" defTabSz="457200">
              <a:lnSpc>
                <a:spcPct val="100000"/>
              </a:lnSpc>
            </a:pPr>
            <a:r>
              <a:rPr b="1" lang="fr-FR" sz="900" strike="noStrike" u="none">
                <a:solidFill>
                  <a:schemeClr val="dk1"/>
                </a:solidFill>
                <a:uFillTx/>
                <a:latin typeface="Arial"/>
              </a:rPr>
              <a:t>étudiant</a:t>
            </a:r>
            <a:endParaRPr b="1" lang="fr-FR" sz="900" strike="noStrike" u="none">
              <a:solidFill>
                <a:srgbClr val="000000"/>
              </a:solidFill>
              <a:uFillTx/>
              <a:latin typeface="Arial"/>
            </a:endParaRPr>
          </a:p>
        </p:txBody>
      </p:sp>
      <p:sp>
        <p:nvSpPr>
          <p:cNvPr id="150" name="ZoneTexte 11"/>
          <p:cNvSpPr/>
          <p:nvPr/>
        </p:nvSpPr>
        <p:spPr>
          <a:xfrm>
            <a:off x="-135360" y="2777040"/>
            <a:ext cx="1356840" cy="211320"/>
          </a:xfrm>
          <a:prstGeom prst="rect">
            <a:avLst/>
          </a:prstGeom>
          <a:noFill/>
          <a:ln w="0">
            <a:noFill/>
          </a:ln>
        </p:spPr>
        <p:style>
          <a:lnRef idx="0"/>
          <a:fillRef idx="0"/>
          <a:effectRef idx="0"/>
          <a:fontRef idx="minor"/>
        </p:style>
        <p:txBody>
          <a:bodyPr lIns="90000" rIns="90000" tIns="45000" bIns="45000" anchor="t">
            <a:spAutoFit/>
          </a:bodyPr>
          <a:p>
            <a:pPr algn="ctr" defTabSz="457200">
              <a:lnSpc>
                <a:spcPct val="100000"/>
              </a:lnSpc>
            </a:pPr>
            <a:r>
              <a:rPr b="1" lang="fr-FR" sz="800" strike="noStrike" u="none">
                <a:solidFill>
                  <a:schemeClr val="dk1"/>
                </a:solidFill>
                <a:uFillTx/>
                <a:latin typeface="Arial"/>
              </a:rPr>
              <a:t>enseignant-chercheur</a:t>
            </a:r>
            <a:endParaRPr b="1" lang="fr-FR" sz="800" strike="noStrike" u="none">
              <a:solidFill>
                <a:srgbClr val="000000"/>
              </a:solidFill>
              <a:uFillTx/>
              <a:latin typeface="Arial"/>
            </a:endParaRPr>
          </a:p>
        </p:txBody>
      </p:sp>
      <p:sp>
        <p:nvSpPr>
          <p:cNvPr id="151" name="Ellipse 12"/>
          <p:cNvSpPr/>
          <p:nvPr/>
        </p:nvSpPr>
        <p:spPr>
          <a:xfrm>
            <a:off x="511200" y="1001520"/>
            <a:ext cx="251640" cy="251640"/>
          </a:xfrm>
          <a:prstGeom prst="ellipse">
            <a:avLst/>
          </a:prstGeom>
          <a:solidFill>
            <a:srgbClr val="ec6902"/>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457200">
              <a:lnSpc>
                <a:spcPct val="100000"/>
              </a:lnSpc>
            </a:pPr>
            <a:r>
              <a:rPr b="0" lang="fr-FR" sz="1800" strike="noStrike" u="none">
                <a:solidFill>
                  <a:schemeClr val="dk1"/>
                </a:solidFill>
                <a:uFillTx/>
                <a:latin typeface="Aptos"/>
              </a:rPr>
              <a:t>1</a:t>
            </a:r>
            <a:endParaRPr b="0" lang="fr-FR" sz="1800" strike="noStrike" u="none">
              <a:solidFill>
                <a:srgbClr val="ffffff"/>
              </a:solidFill>
              <a:uFillTx/>
              <a:latin typeface="Arial"/>
            </a:endParaRPr>
          </a:p>
        </p:txBody>
      </p:sp>
      <p:sp>
        <p:nvSpPr>
          <p:cNvPr id="152" name="Ellipse 13"/>
          <p:cNvSpPr/>
          <p:nvPr/>
        </p:nvSpPr>
        <p:spPr>
          <a:xfrm>
            <a:off x="568440" y="1701360"/>
            <a:ext cx="251640" cy="251640"/>
          </a:xfrm>
          <a:prstGeom prst="ellipse">
            <a:avLst/>
          </a:prstGeom>
          <a:solidFill>
            <a:srgbClr val="2a6099"/>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457200">
              <a:lnSpc>
                <a:spcPct val="100000"/>
              </a:lnSpc>
            </a:pPr>
            <a:r>
              <a:rPr b="0" lang="fr-FR" sz="1800" strike="noStrike" u="none">
                <a:solidFill>
                  <a:schemeClr val="dk1"/>
                </a:solidFill>
                <a:uFillTx/>
                <a:latin typeface="Aptos"/>
              </a:rPr>
              <a:t>2</a:t>
            </a:r>
            <a:endParaRPr b="0" lang="fr-FR" sz="1800" strike="noStrike" u="none">
              <a:solidFill>
                <a:srgbClr val="ffffff"/>
              </a:solidFill>
              <a:uFillTx/>
              <a:latin typeface="Arial"/>
            </a:endParaRPr>
          </a:p>
        </p:txBody>
      </p:sp>
      <p:sp>
        <p:nvSpPr>
          <p:cNvPr id="153" name="Ellipse 14"/>
          <p:cNvSpPr/>
          <p:nvPr/>
        </p:nvSpPr>
        <p:spPr>
          <a:xfrm>
            <a:off x="543240" y="2496600"/>
            <a:ext cx="251640" cy="251640"/>
          </a:xfrm>
          <a:prstGeom prst="ellipse">
            <a:avLst/>
          </a:prstGeom>
          <a:solidFill>
            <a:srgbClr val="ffffff"/>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457200">
              <a:lnSpc>
                <a:spcPct val="100000"/>
              </a:lnSpc>
            </a:pPr>
            <a:r>
              <a:rPr b="0" lang="fr-FR" sz="1800" strike="noStrike" u="none">
                <a:solidFill>
                  <a:schemeClr val="dk1"/>
                </a:solidFill>
                <a:uFillTx/>
                <a:latin typeface="Aptos"/>
              </a:rPr>
              <a:t>3</a:t>
            </a:r>
            <a:endParaRPr b="0" lang="fr-FR" sz="1800" strike="noStrike" u="none">
              <a:solidFill>
                <a:srgbClr val="000000"/>
              </a:solidFill>
              <a:uFillTx/>
              <a:latin typeface="Arial"/>
            </a:endParaRPr>
          </a:p>
        </p:txBody>
      </p:sp>
      <p:sp>
        <p:nvSpPr>
          <p:cNvPr id="154" name="ZoneTexte 15"/>
          <p:cNvSpPr/>
          <p:nvPr/>
        </p:nvSpPr>
        <p:spPr>
          <a:xfrm>
            <a:off x="194400" y="3214080"/>
            <a:ext cx="795960" cy="365400"/>
          </a:xfrm>
          <a:prstGeom prst="rect">
            <a:avLst/>
          </a:prstGeom>
          <a:noFill/>
          <a:ln w="0">
            <a:noFill/>
          </a:ln>
        </p:spPr>
        <p:style>
          <a:lnRef idx="0"/>
          <a:fillRef idx="0"/>
          <a:effectRef idx="0"/>
          <a:fontRef idx="minor"/>
        </p:style>
        <p:txBody>
          <a:bodyPr lIns="90000" rIns="90000" tIns="45000" bIns="45000" anchor="t">
            <a:spAutoFit/>
          </a:bodyPr>
          <a:p>
            <a:pPr algn="ctr" defTabSz="457200">
              <a:lnSpc>
                <a:spcPct val="100000"/>
              </a:lnSpc>
            </a:pPr>
            <a:r>
              <a:rPr b="1" lang="fr-FR" sz="900" strike="noStrike" u="none">
                <a:solidFill>
                  <a:schemeClr val="dk1"/>
                </a:solidFill>
                <a:uFillTx/>
                <a:latin typeface="Arial"/>
              </a:rPr>
              <a:t>Rappel thèse</a:t>
            </a:r>
            <a:endParaRPr b="1" lang="fr-FR" sz="900" strike="noStrike" u="none">
              <a:solidFill>
                <a:srgbClr val="000000"/>
              </a:solidFill>
              <a:uFillTx/>
              <a:latin typeface="Arial"/>
            </a:endParaRPr>
          </a:p>
        </p:txBody>
      </p:sp>
      <p:sp>
        <p:nvSpPr>
          <p:cNvPr id="155" name="ZoneTexte 16"/>
          <p:cNvSpPr/>
          <p:nvPr/>
        </p:nvSpPr>
        <p:spPr>
          <a:xfrm>
            <a:off x="661320" y="3740040"/>
            <a:ext cx="5985000" cy="242280"/>
          </a:xfrm>
          <a:prstGeom prst="rect">
            <a:avLst/>
          </a:prstGeom>
          <a:noFill/>
          <a:ln w="0">
            <a:noFill/>
          </a:ln>
        </p:spPr>
        <p:style>
          <a:lnRef idx="0"/>
          <a:fillRef idx="0"/>
          <a:effectRef idx="0"/>
          <a:fontRef idx="minor"/>
        </p:style>
        <p:txBody>
          <a:bodyPr lIns="90000" rIns="90000" tIns="45000" bIns="45000" anchor="t">
            <a:spAutoFit/>
          </a:bodyPr>
          <a:p>
            <a:pPr algn="ctr" defTabSz="457200">
              <a:lnSpc>
                <a:spcPct val="100000"/>
              </a:lnSpc>
            </a:pPr>
            <a:r>
              <a:rPr b="1" lang="fr-FR" sz="1000" strike="noStrike" u="none">
                <a:solidFill>
                  <a:schemeClr val="dk1"/>
                </a:solidFill>
                <a:uFillTx/>
                <a:latin typeface="Arial"/>
              </a:rPr>
              <a:t>Les 3 pistes Membre</a:t>
            </a:r>
            <a:r>
              <a:rPr b="0" lang="fr-FR" sz="1000" strike="noStrike" u="none">
                <a:solidFill>
                  <a:schemeClr val="dk1"/>
                </a:solidFill>
                <a:uFillTx/>
                <a:latin typeface="Arial"/>
              </a:rPr>
              <a:t>. Chaque membre gagné rapporte 1 point de victoire (ou 1 PV) en fin de partie</a:t>
            </a:r>
            <a:endParaRPr b="0" lang="fr-FR" sz="1000" strike="noStrike" u="none">
              <a:solidFill>
                <a:srgbClr val="000000"/>
              </a:solidFill>
              <a:uFillTx/>
              <a:latin typeface="Arial"/>
            </a:endParaRPr>
          </a:p>
        </p:txBody>
      </p:sp>
      <p:sp>
        <p:nvSpPr>
          <p:cNvPr id="156" name="ZoneTexte 17"/>
          <p:cNvSpPr/>
          <p:nvPr/>
        </p:nvSpPr>
        <p:spPr>
          <a:xfrm>
            <a:off x="4346640" y="3296520"/>
            <a:ext cx="691560" cy="364680"/>
          </a:xfrm>
          <a:prstGeom prst="rect">
            <a:avLst/>
          </a:prstGeom>
          <a:noFill/>
          <a:ln w="0">
            <a:noFill/>
          </a:ln>
        </p:spPr>
        <p:style>
          <a:lnRef idx="0"/>
          <a:fillRef idx="0"/>
          <a:effectRef idx="0"/>
          <a:fontRef idx="minor"/>
        </p:style>
        <p:txBody>
          <a:bodyPr lIns="90000" rIns="90000" tIns="45000" bIns="45000" anchor="t">
            <a:spAutoFit/>
          </a:bodyPr>
          <a:p>
            <a:pPr algn="ctr" defTabSz="457200">
              <a:lnSpc>
                <a:spcPct val="100000"/>
              </a:lnSpc>
            </a:pPr>
            <a:r>
              <a:rPr b="1" lang="fr-FR" sz="900" strike="noStrike" u="none">
                <a:solidFill>
                  <a:schemeClr val="dk1"/>
                </a:solidFill>
                <a:uFillTx/>
                <a:latin typeface="Arial"/>
              </a:rPr>
              <a:t>Score final</a:t>
            </a:r>
            <a:endParaRPr b="1" lang="fr-FR" sz="900" strike="noStrike" u="none">
              <a:solidFill>
                <a:srgbClr val="000000"/>
              </a:solidFill>
              <a:uFillTx/>
              <a:latin typeface="Arial"/>
            </a:endParaRPr>
          </a:p>
        </p:txBody>
      </p:sp>
      <p:sp>
        <p:nvSpPr>
          <p:cNvPr id="157" name="ZoneTexte 18"/>
          <p:cNvSpPr/>
          <p:nvPr/>
        </p:nvSpPr>
        <p:spPr>
          <a:xfrm>
            <a:off x="4400640" y="708840"/>
            <a:ext cx="691560" cy="364680"/>
          </a:xfrm>
          <a:prstGeom prst="rect">
            <a:avLst/>
          </a:prstGeom>
          <a:noFill/>
          <a:ln w="0">
            <a:noFill/>
          </a:ln>
        </p:spPr>
        <p:style>
          <a:lnRef idx="0"/>
          <a:fillRef idx="0"/>
          <a:effectRef idx="0"/>
          <a:fontRef idx="minor"/>
        </p:style>
        <p:txBody>
          <a:bodyPr lIns="90000" rIns="90000" tIns="45000" bIns="45000" anchor="t">
            <a:spAutoFit/>
          </a:bodyPr>
          <a:p>
            <a:pPr algn="ctr" defTabSz="457200">
              <a:lnSpc>
                <a:spcPct val="100000"/>
              </a:lnSpc>
            </a:pPr>
            <a:r>
              <a:rPr b="1" lang="fr-FR" sz="900" strike="noStrike" u="none">
                <a:solidFill>
                  <a:schemeClr val="dk1"/>
                </a:solidFill>
                <a:uFillTx/>
                <a:latin typeface="Arial"/>
              </a:rPr>
              <a:t>Nom du joueur</a:t>
            </a:r>
            <a:endParaRPr b="1" lang="fr-FR" sz="900" strike="noStrike" u="none">
              <a:solidFill>
                <a:srgbClr val="000000"/>
              </a:solidFill>
              <a:uFillTx/>
              <a:latin typeface="Arial"/>
            </a:endParaRPr>
          </a:p>
        </p:txBody>
      </p:sp>
      <p:sp>
        <p:nvSpPr>
          <p:cNvPr id="158" name="ZoneTexte 19"/>
          <p:cNvSpPr/>
          <p:nvPr/>
        </p:nvSpPr>
        <p:spPr>
          <a:xfrm>
            <a:off x="4412520" y="1073520"/>
            <a:ext cx="691560" cy="502200"/>
          </a:xfrm>
          <a:prstGeom prst="rect">
            <a:avLst/>
          </a:prstGeom>
          <a:noFill/>
          <a:ln w="0">
            <a:noFill/>
          </a:ln>
        </p:spPr>
        <p:style>
          <a:lnRef idx="0"/>
          <a:fillRef idx="0"/>
          <a:effectRef idx="0"/>
          <a:fontRef idx="minor"/>
        </p:style>
        <p:txBody>
          <a:bodyPr lIns="90000" rIns="90000" tIns="45000" bIns="45000" anchor="t">
            <a:spAutoFit/>
          </a:bodyPr>
          <a:p>
            <a:pPr algn="ctr" defTabSz="457200">
              <a:lnSpc>
                <a:spcPct val="100000"/>
              </a:lnSpc>
            </a:pPr>
            <a:r>
              <a:rPr b="1" lang="fr-FR" sz="900" strike="noStrike" u="none">
                <a:solidFill>
                  <a:schemeClr val="dk1"/>
                </a:solidFill>
                <a:uFillTx/>
                <a:latin typeface="Arial"/>
              </a:rPr>
              <a:t>Colonne décompte final</a:t>
            </a:r>
            <a:endParaRPr b="1" lang="fr-FR" sz="900" strike="noStrike" u="none">
              <a:solidFill>
                <a:srgbClr val="000000"/>
              </a:solidFill>
              <a:uFillTx/>
              <a:latin typeface="Arial"/>
            </a:endParaRPr>
          </a:p>
        </p:txBody>
      </p:sp>
      <p:sp>
        <p:nvSpPr>
          <p:cNvPr id="159" name="Rectangle 20"/>
          <p:cNvSpPr/>
          <p:nvPr/>
        </p:nvSpPr>
        <p:spPr>
          <a:xfrm>
            <a:off x="273600" y="4024080"/>
            <a:ext cx="2951280" cy="2562840"/>
          </a:xfrm>
          <a:prstGeom prst="rect">
            <a:avLst/>
          </a:prstGeom>
          <a:noFill/>
          <a:ln>
            <a:solidFill>
              <a:srgbClr val="092a38"/>
            </a:solid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457200">
              <a:lnSpc>
                <a:spcPct val="100000"/>
              </a:lnSpc>
            </a:pPr>
            <a:endParaRPr b="0" lang="fr-FR" sz="1800" strike="noStrike" u="none">
              <a:solidFill>
                <a:schemeClr val="lt1"/>
              </a:solidFill>
              <a:uFillTx/>
              <a:latin typeface="Aptos"/>
            </a:endParaRPr>
          </a:p>
        </p:txBody>
      </p:sp>
      <p:sp>
        <p:nvSpPr>
          <p:cNvPr id="160" name="ZoneTexte 21"/>
          <p:cNvSpPr/>
          <p:nvPr/>
        </p:nvSpPr>
        <p:spPr>
          <a:xfrm>
            <a:off x="545760" y="4128840"/>
            <a:ext cx="2637720" cy="639720"/>
          </a:xfrm>
          <a:prstGeom prst="rect">
            <a:avLst/>
          </a:prstGeom>
          <a:noFill/>
          <a:ln w="0">
            <a:noFill/>
          </a:ln>
        </p:spPr>
        <p:style>
          <a:lnRef idx="0"/>
          <a:fillRef idx="0"/>
          <a:effectRef idx="0"/>
          <a:fontRef idx="minor"/>
        </p:style>
        <p:txBody>
          <a:bodyPr lIns="90000" rIns="90000" tIns="45000" bIns="45000" anchor="t">
            <a:spAutoFit/>
          </a:bodyPr>
          <a:p>
            <a:pPr algn="just" defTabSz="457200">
              <a:lnSpc>
                <a:spcPct val="100000"/>
              </a:lnSpc>
            </a:pPr>
            <a:r>
              <a:rPr b="0" lang="fr-FR" sz="900" strike="noStrike" u="none">
                <a:solidFill>
                  <a:schemeClr val="dk1"/>
                </a:solidFill>
                <a:uFillTx/>
                <a:latin typeface="Arial"/>
              </a:rPr>
              <a:t>Chaque secteur est divisé en </a:t>
            </a:r>
            <a:r>
              <a:rPr b="1" lang="fr-FR" sz="900" strike="noStrike" u="none">
                <a:solidFill>
                  <a:schemeClr val="dk1"/>
                </a:solidFill>
                <a:uFillTx/>
                <a:latin typeface="Arial"/>
              </a:rPr>
              <a:t>6 colonnes</a:t>
            </a:r>
            <a:r>
              <a:rPr b="0" lang="fr-FR" sz="900" strike="noStrike" u="none">
                <a:solidFill>
                  <a:schemeClr val="dk1"/>
                </a:solidFill>
                <a:uFillTx/>
                <a:latin typeface="Arial"/>
              </a:rPr>
              <a:t>, chacune associée à un dé que les joueurs doivent numéroter avant le début de chaque partie.</a:t>
            </a:r>
            <a:endParaRPr b="0" lang="fr-FR" sz="900" strike="noStrike" u="none">
              <a:solidFill>
                <a:srgbClr val="000000"/>
              </a:solidFill>
              <a:uFillTx/>
              <a:latin typeface="Arial"/>
            </a:endParaRPr>
          </a:p>
        </p:txBody>
      </p:sp>
      <p:sp>
        <p:nvSpPr>
          <p:cNvPr id="161" name="ZoneTexte 22"/>
          <p:cNvSpPr/>
          <p:nvPr/>
        </p:nvSpPr>
        <p:spPr>
          <a:xfrm>
            <a:off x="273600" y="4815360"/>
            <a:ext cx="2909880" cy="364680"/>
          </a:xfrm>
          <a:prstGeom prst="rect">
            <a:avLst/>
          </a:prstGeom>
          <a:noFill/>
          <a:ln w="0">
            <a:noFill/>
          </a:ln>
        </p:spPr>
        <p:style>
          <a:lnRef idx="0"/>
          <a:fillRef idx="0"/>
          <a:effectRef idx="0"/>
          <a:fontRef idx="minor"/>
        </p:style>
        <p:txBody>
          <a:bodyPr lIns="90000" rIns="90000" tIns="45000" bIns="45000" anchor="t">
            <a:spAutoFit/>
          </a:bodyPr>
          <a:p>
            <a:pPr algn="just" defTabSz="457200">
              <a:lnSpc>
                <a:spcPct val="100000"/>
              </a:lnSpc>
            </a:pPr>
            <a:r>
              <a:rPr b="0" lang="fr-FR" sz="900" strike="noStrike" u="none">
                <a:solidFill>
                  <a:schemeClr val="dk1"/>
                </a:solidFill>
                <a:uFillTx/>
                <a:latin typeface="Arial"/>
              </a:rPr>
              <a:t>Pour votre première partie, </a:t>
            </a:r>
            <a:r>
              <a:rPr b="1" lang="fr-FR" sz="900" strike="noStrike" u="none">
                <a:solidFill>
                  <a:schemeClr val="dk1"/>
                </a:solidFill>
                <a:uFillTx/>
                <a:latin typeface="Arial"/>
              </a:rPr>
              <a:t>numérotez les dés</a:t>
            </a:r>
            <a:r>
              <a:rPr b="0" lang="fr-FR" sz="900" strike="noStrike" u="none">
                <a:solidFill>
                  <a:schemeClr val="dk1"/>
                </a:solidFill>
                <a:uFillTx/>
                <a:latin typeface="Arial"/>
              </a:rPr>
              <a:t> de chaque secteur de 1 à 6, de la gauche vers la droite :</a:t>
            </a:r>
            <a:endParaRPr b="0" lang="fr-FR" sz="900" strike="noStrike" u="none">
              <a:solidFill>
                <a:srgbClr val="000000"/>
              </a:solidFill>
              <a:uFillTx/>
              <a:latin typeface="Arial"/>
            </a:endParaRPr>
          </a:p>
        </p:txBody>
      </p:sp>
      <p:sp>
        <p:nvSpPr>
          <p:cNvPr id="162" name="Rectangle : avec coins arrondis en diagonale 29"/>
          <p:cNvSpPr/>
          <p:nvPr/>
        </p:nvSpPr>
        <p:spPr>
          <a:xfrm>
            <a:off x="5014440" y="1001520"/>
            <a:ext cx="1505520" cy="2664000"/>
          </a:xfrm>
          <a:prstGeom prst="round2DiagRect">
            <a:avLst>
              <a:gd name="adj1" fmla="val 16667"/>
              <a:gd name="adj2" fmla="val 18577"/>
            </a:avLst>
          </a:prstGeom>
          <a:solidFill>
            <a:schemeClr val="bg2"/>
          </a:solidFill>
          <a:ln w="31750">
            <a:solidFill>
              <a:srgbClr val="ffffff">
                <a:lumMod val="65000"/>
              </a:srgbClr>
            </a:solid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457200">
              <a:lnSpc>
                <a:spcPct val="100000"/>
              </a:lnSpc>
            </a:pPr>
            <a:endParaRPr b="0" lang="fr-FR" sz="900" strike="noStrike" u="none">
              <a:solidFill>
                <a:schemeClr val="lt1"/>
              </a:solidFill>
              <a:uFillTx/>
              <a:latin typeface="Aptos"/>
            </a:endParaRPr>
          </a:p>
        </p:txBody>
      </p:sp>
      <p:sp>
        <p:nvSpPr>
          <p:cNvPr id="163" name="ZoneTexte 30"/>
          <p:cNvSpPr/>
          <p:nvPr/>
        </p:nvSpPr>
        <p:spPr>
          <a:xfrm>
            <a:off x="5059800" y="1001520"/>
            <a:ext cx="1415520" cy="227160"/>
          </a:xfrm>
          <a:prstGeom prst="rect">
            <a:avLst/>
          </a:prstGeom>
          <a:noFill/>
          <a:ln w="0">
            <a:noFill/>
          </a:ln>
        </p:spPr>
        <p:style>
          <a:lnRef idx="0"/>
          <a:fillRef idx="0"/>
          <a:effectRef idx="0"/>
          <a:fontRef idx="minor"/>
        </p:style>
        <p:txBody>
          <a:bodyPr lIns="90000" rIns="90000" tIns="45000" bIns="45000" anchor="t">
            <a:spAutoFit/>
          </a:bodyPr>
          <a:p>
            <a:pPr algn="ctr" defTabSz="457200">
              <a:lnSpc>
                <a:spcPct val="100000"/>
              </a:lnSpc>
            </a:pPr>
            <a:r>
              <a:rPr b="1" lang="fr-FR" sz="900" strike="noStrike" u="none">
                <a:solidFill>
                  <a:schemeClr val="dk1"/>
                </a:solidFill>
                <a:uFillTx/>
                <a:latin typeface="Arial"/>
              </a:rPr>
              <a:t>3 actions de prestige</a:t>
            </a:r>
            <a:endParaRPr b="0" lang="fr-FR" sz="900" strike="noStrike" u="none">
              <a:solidFill>
                <a:srgbClr val="000000"/>
              </a:solidFill>
              <a:uFillTx/>
              <a:latin typeface="Arial"/>
            </a:endParaRPr>
          </a:p>
        </p:txBody>
      </p:sp>
      <p:sp>
        <p:nvSpPr>
          <p:cNvPr id="164" name="ZoneTexte 31"/>
          <p:cNvSpPr/>
          <p:nvPr/>
        </p:nvSpPr>
        <p:spPr>
          <a:xfrm>
            <a:off x="5252400" y="1206360"/>
            <a:ext cx="1353600" cy="227160"/>
          </a:xfrm>
          <a:prstGeom prst="rect">
            <a:avLst/>
          </a:prstGeom>
          <a:noFill/>
          <a:ln w="0">
            <a:noFill/>
          </a:ln>
        </p:spPr>
        <p:style>
          <a:lnRef idx="0"/>
          <a:fillRef idx="0"/>
          <a:effectRef idx="0"/>
          <a:fontRef idx="minor"/>
        </p:style>
        <p:txBody>
          <a:bodyPr lIns="90000" rIns="90000" tIns="45000" bIns="45000" anchor="t">
            <a:spAutoFit/>
          </a:bodyPr>
          <a:p>
            <a:pPr defTabSz="457200">
              <a:lnSpc>
                <a:spcPct val="100000"/>
              </a:lnSpc>
            </a:pPr>
            <a:r>
              <a:rPr b="0" lang="fr-FR" sz="900" strike="noStrike" u="none">
                <a:solidFill>
                  <a:schemeClr val="dk1"/>
                </a:solidFill>
                <a:uFillTx/>
                <a:latin typeface="Arial"/>
              </a:rPr>
              <a:t>Contrat de subvention</a:t>
            </a:r>
            <a:endParaRPr b="0" lang="fr-FR" sz="900" strike="noStrike" u="none">
              <a:solidFill>
                <a:srgbClr val="000000"/>
              </a:solidFill>
              <a:uFillTx/>
              <a:latin typeface="Arial"/>
            </a:endParaRPr>
          </a:p>
        </p:txBody>
      </p:sp>
      <p:sp>
        <p:nvSpPr>
          <p:cNvPr id="165" name="ZoneTexte 32"/>
          <p:cNvSpPr/>
          <p:nvPr/>
        </p:nvSpPr>
        <p:spPr>
          <a:xfrm>
            <a:off x="5249520" y="1402200"/>
            <a:ext cx="1226160" cy="364680"/>
          </a:xfrm>
          <a:prstGeom prst="rect">
            <a:avLst/>
          </a:prstGeom>
          <a:noFill/>
          <a:ln w="0">
            <a:noFill/>
          </a:ln>
        </p:spPr>
        <p:style>
          <a:lnRef idx="0"/>
          <a:fillRef idx="0"/>
          <a:effectRef idx="0"/>
          <a:fontRef idx="minor"/>
        </p:style>
        <p:txBody>
          <a:bodyPr lIns="90000" rIns="90000" tIns="45000" bIns="45000" anchor="t">
            <a:spAutoFit/>
          </a:bodyPr>
          <a:p>
            <a:pPr defTabSz="457200">
              <a:lnSpc>
                <a:spcPct val="100000"/>
              </a:lnSpc>
            </a:pPr>
            <a:r>
              <a:rPr b="0" lang="fr-FR" sz="900" strike="noStrike" u="none">
                <a:solidFill>
                  <a:schemeClr val="dk1"/>
                </a:solidFill>
                <a:uFillTx/>
                <a:latin typeface="Arial"/>
              </a:rPr>
              <a:t>Constitution d’une association</a:t>
            </a:r>
            <a:endParaRPr b="0" lang="fr-FR" sz="900" strike="noStrike" u="none">
              <a:solidFill>
                <a:srgbClr val="000000"/>
              </a:solidFill>
              <a:uFillTx/>
              <a:latin typeface="Arial"/>
            </a:endParaRPr>
          </a:p>
        </p:txBody>
      </p:sp>
      <p:sp>
        <p:nvSpPr>
          <p:cNvPr id="166" name="ZoneTexte 33"/>
          <p:cNvSpPr/>
          <p:nvPr/>
        </p:nvSpPr>
        <p:spPr>
          <a:xfrm>
            <a:off x="5249520" y="1736640"/>
            <a:ext cx="1226160" cy="364680"/>
          </a:xfrm>
          <a:prstGeom prst="rect">
            <a:avLst/>
          </a:prstGeom>
          <a:noFill/>
          <a:ln w="0">
            <a:noFill/>
          </a:ln>
        </p:spPr>
        <p:style>
          <a:lnRef idx="0"/>
          <a:fillRef idx="0"/>
          <a:effectRef idx="0"/>
          <a:fontRef idx="minor"/>
        </p:style>
        <p:txBody>
          <a:bodyPr lIns="90000" rIns="90000" tIns="45000" bIns="45000" anchor="t">
            <a:spAutoFit/>
          </a:bodyPr>
          <a:p>
            <a:pPr defTabSz="457200">
              <a:lnSpc>
                <a:spcPct val="100000"/>
              </a:lnSpc>
            </a:pPr>
            <a:r>
              <a:rPr b="0" lang="fr-FR" sz="900" strike="noStrike" u="none">
                <a:solidFill>
                  <a:schemeClr val="dk1"/>
                </a:solidFill>
                <a:uFillTx/>
                <a:latin typeface="Arial"/>
              </a:rPr>
              <a:t>Publication d’une thèse</a:t>
            </a:r>
            <a:endParaRPr b="0" lang="fr-FR" sz="900" strike="noStrike" u="none">
              <a:solidFill>
                <a:srgbClr val="000000"/>
              </a:solidFill>
              <a:uFillTx/>
              <a:latin typeface="Arial"/>
            </a:endParaRPr>
          </a:p>
        </p:txBody>
      </p:sp>
      <p:sp>
        <p:nvSpPr>
          <p:cNvPr id="167" name="ZoneTexte 34"/>
          <p:cNvSpPr/>
          <p:nvPr/>
        </p:nvSpPr>
        <p:spPr>
          <a:xfrm>
            <a:off x="4959000" y="2064600"/>
            <a:ext cx="1616400" cy="227160"/>
          </a:xfrm>
          <a:prstGeom prst="rect">
            <a:avLst/>
          </a:prstGeom>
          <a:noFill/>
          <a:ln w="0">
            <a:noFill/>
          </a:ln>
        </p:spPr>
        <p:style>
          <a:lnRef idx="0"/>
          <a:fillRef idx="0"/>
          <a:effectRef idx="0"/>
          <a:fontRef idx="minor"/>
        </p:style>
        <p:txBody>
          <a:bodyPr lIns="90000" rIns="90000" tIns="45000" bIns="45000" anchor="t">
            <a:spAutoFit/>
          </a:bodyPr>
          <a:p>
            <a:pPr algn="ctr" defTabSz="457200">
              <a:lnSpc>
                <a:spcPct val="100000"/>
              </a:lnSpc>
            </a:pPr>
            <a:r>
              <a:rPr b="1" lang="fr-FR" sz="900" strike="noStrike" u="none">
                <a:solidFill>
                  <a:schemeClr val="dk1"/>
                </a:solidFill>
                <a:uFillTx/>
                <a:latin typeface="Arial"/>
              </a:rPr>
              <a:t>3 éléments de fonction</a:t>
            </a:r>
            <a:endParaRPr b="0" lang="fr-FR" sz="900" strike="noStrike" u="none">
              <a:solidFill>
                <a:srgbClr val="000000"/>
              </a:solidFill>
              <a:uFillTx/>
              <a:latin typeface="Arial"/>
            </a:endParaRPr>
          </a:p>
        </p:txBody>
      </p:sp>
      <p:sp>
        <p:nvSpPr>
          <p:cNvPr id="168" name="ZoneTexte 35"/>
          <p:cNvSpPr/>
          <p:nvPr/>
        </p:nvSpPr>
        <p:spPr>
          <a:xfrm>
            <a:off x="5250600" y="2259720"/>
            <a:ext cx="1353600" cy="227160"/>
          </a:xfrm>
          <a:prstGeom prst="rect">
            <a:avLst/>
          </a:prstGeom>
          <a:noFill/>
          <a:ln w="0">
            <a:noFill/>
          </a:ln>
        </p:spPr>
        <p:style>
          <a:lnRef idx="0"/>
          <a:fillRef idx="0"/>
          <a:effectRef idx="0"/>
          <a:fontRef idx="minor"/>
        </p:style>
        <p:txBody>
          <a:bodyPr lIns="90000" rIns="90000" tIns="45000" bIns="45000" anchor="t">
            <a:spAutoFit/>
          </a:bodyPr>
          <a:p>
            <a:pPr defTabSz="457200">
              <a:lnSpc>
                <a:spcPct val="100000"/>
              </a:lnSpc>
            </a:pPr>
            <a:r>
              <a:rPr b="0" lang="fr-FR" sz="900" strike="noStrike" u="none">
                <a:solidFill>
                  <a:schemeClr val="dk1"/>
                </a:solidFill>
                <a:uFillTx/>
                <a:latin typeface="Arial"/>
              </a:rPr>
              <a:t>Pôle administratif</a:t>
            </a:r>
            <a:endParaRPr b="0" lang="fr-FR" sz="900" strike="noStrike" u="none">
              <a:solidFill>
                <a:srgbClr val="000000"/>
              </a:solidFill>
              <a:uFillTx/>
              <a:latin typeface="Arial"/>
            </a:endParaRPr>
          </a:p>
        </p:txBody>
      </p:sp>
      <p:sp>
        <p:nvSpPr>
          <p:cNvPr id="169" name="ZoneTexte 36"/>
          <p:cNvSpPr/>
          <p:nvPr/>
        </p:nvSpPr>
        <p:spPr>
          <a:xfrm>
            <a:off x="5250600" y="2452680"/>
            <a:ext cx="1353600" cy="227160"/>
          </a:xfrm>
          <a:prstGeom prst="rect">
            <a:avLst/>
          </a:prstGeom>
          <a:noFill/>
          <a:ln w="0">
            <a:noFill/>
          </a:ln>
        </p:spPr>
        <p:style>
          <a:lnRef idx="0"/>
          <a:fillRef idx="0"/>
          <a:effectRef idx="0"/>
          <a:fontRef idx="minor"/>
        </p:style>
        <p:txBody>
          <a:bodyPr lIns="90000" rIns="90000" tIns="45000" bIns="45000" anchor="t">
            <a:spAutoFit/>
          </a:bodyPr>
          <a:p>
            <a:pPr defTabSz="457200">
              <a:lnSpc>
                <a:spcPct val="100000"/>
              </a:lnSpc>
            </a:pPr>
            <a:r>
              <a:rPr b="0" lang="fr-FR" sz="900" strike="noStrike" u="none">
                <a:solidFill>
                  <a:schemeClr val="dk1"/>
                </a:solidFill>
                <a:uFillTx/>
                <a:latin typeface="Arial"/>
              </a:rPr>
              <a:t>Résidence étudiante</a:t>
            </a:r>
            <a:endParaRPr b="0" lang="fr-FR" sz="900" strike="noStrike" u="none">
              <a:solidFill>
                <a:srgbClr val="000000"/>
              </a:solidFill>
              <a:uFillTx/>
              <a:latin typeface="Arial"/>
            </a:endParaRPr>
          </a:p>
        </p:txBody>
      </p:sp>
      <p:sp>
        <p:nvSpPr>
          <p:cNvPr id="170" name="ZoneTexte 37"/>
          <p:cNvSpPr/>
          <p:nvPr/>
        </p:nvSpPr>
        <p:spPr>
          <a:xfrm>
            <a:off x="5249520" y="2648160"/>
            <a:ext cx="1353600" cy="364680"/>
          </a:xfrm>
          <a:prstGeom prst="rect">
            <a:avLst/>
          </a:prstGeom>
          <a:noFill/>
          <a:ln w="0">
            <a:noFill/>
          </a:ln>
        </p:spPr>
        <p:style>
          <a:lnRef idx="0"/>
          <a:fillRef idx="0"/>
          <a:effectRef idx="0"/>
          <a:fontRef idx="minor"/>
        </p:style>
        <p:txBody>
          <a:bodyPr lIns="90000" rIns="90000" tIns="45000" bIns="45000" anchor="t">
            <a:spAutoFit/>
          </a:bodyPr>
          <a:p>
            <a:pPr defTabSz="457200">
              <a:lnSpc>
                <a:spcPct val="100000"/>
              </a:lnSpc>
            </a:pPr>
            <a:r>
              <a:rPr b="0" lang="fr-FR" sz="900" strike="noStrike" u="none">
                <a:solidFill>
                  <a:schemeClr val="dk1"/>
                </a:solidFill>
                <a:uFillTx/>
                <a:latin typeface="Arial"/>
              </a:rPr>
              <a:t>Laboratoire de recherche</a:t>
            </a:r>
            <a:endParaRPr b="0" lang="fr-FR" sz="900" strike="noStrike" u="none">
              <a:solidFill>
                <a:srgbClr val="000000"/>
              </a:solidFill>
              <a:uFillTx/>
              <a:latin typeface="Arial"/>
            </a:endParaRPr>
          </a:p>
        </p:txBody>
      </p:sp>
      <p:sp>
        <p:nvSpPr>
          <p:cNvPr id="171" name="ZoneTexte 39"/>
          <p:cNvSpPr/>
          <p:nvPr/>
        </p:nvSpPr>
        <p:spPr>
          <a:xfrm>
            <a:off x="4961160" y="2981520"/>
            <a:ext cx="1616400" cy="227160"/>
          </a:xfrm>
          <a:prstGeom prst="rect">
            <a:avLst/>
          </a:prstGeom>
          <a:noFill/>
          <a:ln w="0">
            <a:noFill/>
          </a:ln>
        </p:spPr>
        <p:style>
          <a:lnRef idx="0"/>
          <a:fillRef idx="0"/>
          <a:effectRef idx="0"/>
          <a:fontRef idx="minor"/>
        </p:style>
        <p:txBody>
          <a:bodyPr lIns="90000" rIns="90000" tIns="45000" bIns="45000" anchor="t">
            <a:spAutoFit/>
          </a:bodyPr>
          <a:p>
            <a:pPr algn="ctr" defTabSz="457200">
              <a:lnSpc>
                <a:spcPct val="100000"/>
              </a:lnSpc>
            </a:pPr>
            <a:r>
              <a:rPr b="1" lang="fr-FR" sz="900" strike="noStrike" u="none">
                <a:solidFill>
                  <a:schemeClr val="dk1"/>
                </a:solidFill>
                <a:uFillTx/>
                <a:latin typeface="Arial"/>
              </a:rPr>
              <a:t>3 types de ressources</a:t>
            </a:r>
            <a:endParaRPr b="0" lang="fr-FR" sz="900" strike="noStrike" u="none">
              <a:solidFill>
                <a:srgbClr val="000000"/>
              </a:solidFill>
              <a:uFillTx/>
              <a:latin typeface="Arial"/>
            </a:endParaRPr>
          </a:p>
        </p:txBody>
      </p:sp>
      <p:sp>
        <p:nvSpPr>
          <p:cNvPr id="172" name="ZoneTexte 40"/>
          <p:cNvSpPr/>
          <p:nvPr/>
        </p:nvSpPr>
        <p:spPr>
          <a:xfrm>
            <a:off x="5562360" y="3153960"/>
            <a:ext cx="1353600" cy="502200"/>
          </a:xfrm>
          <a:prstGeom prst="rect">
            <a:avLst/>
          </a:prstGeom>
          <a:noFill/>
          <a:ln w="0">
            <a:noFill/>
          </a:ln>
        </p:spPr>
        <p:style>
          <a:lnRef idx="0"/>
          <a:fillRef idx="0"/>
          <a:effectRef idx="0"/>
          <a:fontRef idx="minor"/>
        </p:style>
        <p:txBody>
          <a:bodyPr lIns="90000" rIns="90000" tIns="45000" bIns="45000" anchor="t">
            <a:spAutoFit/>
          </a:bodyPr>
          <a:p>
            <a:pPr defTabSz="457200">
              <a:lnSpc>
                <a:spcPct val="100000"/>
              </a:lnSpc>
            </a:pPr>
            <a:r>
              <a:rPr b="0" lang="fr-FR" sz="900" strike="noStrike" u="none">
                <a:solidFill>
                  <a:schemeClr val="dk1"/>
                </a:solidFill>
                <a:uFillTx/>
                <a:latin typeface="Arial"/>
              </a:rPr>
              <a:t>Fond</a:t>
            </a:r>
            <a:br>
              <a:rPr sz="900"/>
            </a:br>
            <a:r>
              <a:rPr b="0" lang="fr-FR" sz="900" strike="noStrike" u="none">
                <a:solidFill>
                  <a:schemeClr val="dk1"/>
                </a:solidFill>
                <a:uFillTx/>
                <a:latin typeface="Arial"/>
              </a:rPr>
              <a:t>Motivation</a:t>
            </a:r>
            <a:br>
              <a:rPr sz="900"/>
            </a:br>
            <a:r>
              <a:rPr b="0" lang="fr-FR" sz="900" strike="noStrike" u="none">
                <a:solidFill>
                  <a:schemeClr val="dk1"/>
                </a:solidFill>
                <a:uFillTx/>
                <a:latin typeface="Arial"/>
              </a:rPr>
              <a:t>Connaissance</a:t>
            </a:r>
            <a:endParaRPr b="0" lang="fr-FR" sz="900" strike="noStrike" u="none">
              <a:solidFill>
                <a:srgbClr val="000000"/>
              </a:solidFill>
              <a:uFillTx/>
              <a:latin typeface="Arial"/>
            </a:endParaRPr>
          </a:p>
        </p:txBody>
      </p:sp>
      <p:sp>
        <p:nvSpPr>
          <p:cNvPr id="173" name="Rectangle : avec coin rogné 41"/>
          <p:cNvSpPr/>
          <p:nvPr/>
        </p:nvSpPr>
        <p:spPr>
          <a:xfrm rot="5400000">
            <a:off x="4604760" y="3038760"/>
            <a:ext cx="973080" cy="2951280"/>
          </a:xfrm>
          <a:prstGeom prst="snip1Rect">
            <a:avLst>
              <a:gd name="adj" fmla="val 14164"/>
            </a:avLst>
          </a:prstGeom>
          <a:solidFill>
            <a:schemeClr val="bg2"/>
          </a:solidFill>
          <a:ln w="31750">
            <a:solidFill>
              <a:srgbClr val="e97132">
                <a:lumMod val="60000"/>
                <a:lumOff val="40000"/>
              </a:srgbClr>
            </a:solid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457200">
              <a:lnSpc>
                <a:spcPct val="100000"/>
              </a:lnSpc>
            </a:pPr>
            <a:endParaRPr b="0" lang="fr-FR" sz="1800" strike="noStrike" u="none">
              <a:solidFill>
                <a:schemeClr val="lt1"/>
              </a:solidFill>
              <a:uFillTx/>
              <a:latin typeface="Aptos"/>
            </a:endParaRPr>
          </a:p>
        </p:txBody>
      </p:sp>
      <p:sp>
        <p:nvSpPr>
          <p:cNvPr id="174" name="Rectangle : avec coin rogné 42"/>
          <p:cNvSpPr/>
          <p:nvPr/>
        </p:nvSpPr>
        <p:spPr>
          <a:xfrm rot="5400000">
            <a:off x="4837680" y="3861000"/>
            <a:ext cx="496800" cy="2942280"/>
          </a:xfrm>
          <a:prstGeom prst="snip1Rect">
            <a:avLst>
              <a:gd name="adj" fmla="val 25706"/>
            </a:avLst>
          </a:prstGeom>
          <a:solidFill>
            <a:schemeClr val="bg2"/>
          </a:solidFill>
          <a:ln w="31750">
            <a:solidFill>
              <a:srgbClr val="e97132">
                <a:lumMod val="60000"/>
                <a:lumOff val="40000"/>
              </a:srgbClr>
            </a:solid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457200">
              <a:lnSpc>
                <a:spcPct val="100000"/>
              </a:lnSpc>
            </a:pPr>
            <a:endParaRPr b="0" lang="fr-FR" sz="1800" strike="noStrike" u="none">
              <a:solidFill>
                <a:schemeClr val="lt1"/>
              </a:solidFill>
              <a:uFillTx/>
              <a:latin typeface="Aptos"/>
            </a:endParaRPr>
          </a:p>
        </p:txBody>
      </p:sp>
      <p:sp>
        <p:nvSpPr>
          <p:cNvPr id="175" name="Rectangle : avec coins arrondis en diagonale 44"/>
          <p:cNvSpPr/>
          <p:nvPr/>
        </p:nvSpPr>
        <p:spPr>
          <a:xfrm>
            <a:off x="3614400" y="5664240"/>
            <a:ext cx="2942280" cy="923040"/>
          </a:xfrm>
          <a:prstGeom prst="round2DiagRect">
            <a:avLst>
              <a:gd name="adj1" fmla="val 16667"/>
              <a:gd name="adj2" fmla="val 18577"/>
            </a:avLst>
          </a:prstGeom>
          <a:solidFill>
            <a:schemeClr val="accent2"/>
          </a:solidFill>
          <a:ln>
            <a:solidFill>
              <a:srgbClr val="e97132">
                <a:lumMod val="75000"/>
              </a:srgbClr>
            </a:solid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defTabSz="457200">
              <a:lnSpc>
                <a:spcPct val="100000"/>
              </a:lnSpc>
            </a:pPr>
            <a:endParaRPr b="0" lang="fr-FR" sz="900" strike="noStrike" u="none">
              <a:solidFill>
                <a:schemeClr val="lt1"/>
              </a:solidFill>
              <a:uFillTx/>
              <a:latin typeface="Aptos"/>
            </a:endParaRPr>
          </a:p>
        </p:txBody>
      </p:sp>
      <p:sp>
        <p:nvSpPr>
          <p:cNvPr id="176" name="ZoneTexte 45"/>
          <p:cNvSpPr/>
          <p:nvPr/>
        </p:nvSpPr>
        <p:spPr>
          <a:xfrm>
            <a:off x="3581640" y="3982320"/>
            <a:ext cx="3047760" cy="1053000"/>
          </a:xfrm>
          <a:prstGeom prst="rect">
            <a:avLst/>
          </a:prstGeom>
          <a:noFill/>
          <a:ln w="0">
            <a:noFill/>
          </a:ln>
        </p:spPr>
        <p:style>
          <a:lnRef idx="0"/>
          <a:fillRef idx="0"/>
          <a:effectRef idx="0"/>
          <a:fontRef idx="minor"/>
        </p:style>
        <p:txBody>
          <a:bodyPr lIns="90000" rIns="90000" tIns="45000" bIns="45000" anchor="t">
            <a:spAutoFit/>
          </a:bodyPr>
          <a:p>
            <a:pPr defTabSz="457200">
              <a:lnSpc>
                <a:spcPct val="100000"/>
              </a:lnSpc>
            </a:pPr>
            <a:r>
              <a:rPr b="0" lang="fr-FR" sz="900" strike="noStrike" u="none">
                <a:solidFill>
                  <a:schemeClr val="dk1"/>
                </a:solidFill>
                <a:uFillTx/>
                <a:latin typeface="Arial"/>
              </a:rPr>
              <a:t>Lors de vos </a:t>
            </a:r>
            <a:r>
              <a:rPr b="1" lang="fr-FR" sz="900" strike="noStrike" u="none">
                <a:solidFill>
                  <a:schemeClr val="dk1"/>
                </a:solidFill>
                <a:uFillTx/>
                <a:latin typeface="Arial"/>
              </a:rPr>
              <a:t>parties suivantes</a:t>
            </a:r>
            <a:r>
              <a:rPr b="0" lang="fr-FR" sz="900" strike="noStrike" u="none">
                <a:solidFill>
                  <a:schemeClr val="dk1"/>
                </a:solidFill>
                <a:uFillTx/>
                <a:latin typeface="Arial"/>
              </a:rPr>
              <a:t>, le chef d’établissement doit :</a:t>
            </a:r>
            <a:endParaRPr b="0" lang="fr-FR" sz="900" strike="noStrike" u="none">
              <a:solidFill>
                <a:srgbClr val="000000"/>
              </a:solidFill>
              <a:uFillTx/>
              <a:latin typeface="Arial"/>
            </a:endParaRPr>
          </a:p>
          <a:p>
            <a:pPr marL="216000" indent="-216000" defTabSz="457200">
              <a:lnSpc>
                <a:spcPct val="100000"/>
              </a:lnSpc>
              <a:buClr>
                <a:srgbClr val="000000"/>
              </a:buClr>
              <a:buFont typeface="Wingdings" charset="2"/>
              <a:buChar char=""/>
            </a:pPr>
            <a:r>
              <a:rPr b="0" lang="fr-FR" sz="900" strike="noStrike" u="none">
                <a:solidFill>
                  <a:schemeClr val="dk1"/>
                </a:solidFill>
                <a:uFillTx/>
                <a:latin typeface="Arial"/>
              </a:rPr>
              <a:t>Lancer un dé pour définir la valeur la plus à gauche,</a:t>
            </a:r>
            <a:endParaRPr b="0" lang="fr-FR" sz="900" strike="noStrike" u="none">
              <a:solidFill>
                <a:srgbClr val="000000"/>
              </a:solidFill>
              <a:uFillTx/>
              <a:latin typeface="Arial"/>
            </a:endParaRPr>
          </a:p>
          <a:p>
            <a:pPr marL="216000" indent="-216000" defTabSz="457200">
              <a:lnSpc>
                <a:spcPct val="100000"/>
              </a:lnSpc>
              <a:buClr>
                <a:srgbClr val="000000"/>
              </a:buClr>
              <a:buFont typeface="Wingdings" charset="2"/>
              <a:buChar char=""/>
            </a:pPr>
            <a:r>
              <a:rPr b="0" lang="fr-FR" sz="900" strike="noStrike" u="none">
                <a:solidFill>
                  <a:schemeClr val="dk1"/>
                </a:solidFill>
                <a:uFillTx/>
                <a:latin typeface="Arial"/>
              </a:rPr>
              <a:t>Choisir si la numérotation est croissante ou décroissante.</a:t>
            </a:r>
            <a:endParaRPr b="0" lang="fr-FR" sz="900" strike="noStrike" u="none">
              <a:solidFill>
                <a:srgbClr val="000000"/>
              </a:solidFill>
              <a:uFillTx/>
              <a:latin typeface="Arial"/>
            </a:endParaRPr>
          </a:p>
          <a:p>
            <a:pPr defTabSz="457200">
              <a:lnSpc>
                <a:spcPct val="100000"/>
              </a:lnSpc>
            </a:pPr>
            <a:r>
              <a:rPr b="1" i="1" lang="fr-FR" sz="900" strike="noStrike" u="none">
                <a:solidFill>
                  <a:schemeClr val="dk1"/>
                </a:solidFill>
                <a:uFillTx/>
                <a:latin typeface="Arial"/>
              </a:rPr>
              <a:t>Exemple : </a:t>
            </a:r>
            <a:r>
              <a:rPr b="0" i="1" lang="fr-FR" sz="900" strike="noStrike" u="none">
                <a:solidFill>
                  <a:schemeClr val="dk1"/>
                </a:solidFill>
                <a:uFillTx/>
                <a:latin typeface="Arial"/>
              </a:rPr>
              <a:t>4, 5, 6, 1, 2, 3 (croissant) ou 4, 3, 2, 1, 6, 5 (décroissant).</a:t>
            </a:r>
            <a:endParaRPr b="0" lang="fr-FR" sz="900" strike="noStrike" u="none">
              <a:solidFill>
                <a:srgbClr val="000000"/>
              </a:solidFill>
              <a:uFillTx/>
              <a:latin typeface="Arial"/>
            </a:endParaRPr>
          </a:p>
        </p:txBody>
      </p:sp>
      <p:sp>
        <p:nvSpPr>
          <p:cNvPr id="177" name="ZoneTexte 46"/>
          <p:cNvSpPr/>
          <p:nvPr/>
        </p:nvSpPr>
        <p:spPr>
          <a:xfrm>
            <a:off x="3607200" y="5083920"/>
            <a:ext cx="3013560" cy="502200"/>
          </a:xfrm>
          <a:prstGeom prst="rect">
            <a:avLst/>
          </a:prstGeom>
          <a:noFill/>
          <a:ln w="0">
            <a:noFill/>
          </a:ln>
        </p:spPr>
        <p:style>
          <a:lnRef idx="0"/>
          <a:fillRef idx="0"/>
          <a:effectRef idx="0"/>
          <a:fontRef idx="minor"/>
        </p:style>
        <p:txBody>
          <a:bodyPr lIns="90000" rIns="90000" tIns="45000" bIns="45000" anchor="t">
            <a:spAutoFit/>
          </a:bodyPr>
          <a:p>
            <a:pPr defTabSz="457200">
              <a:lnSpc>
                <a:spcPct val="100000"/>
              </a:lnSpc>
            </a:pPr>
            <a:r>
              <a:rPr b="0" lang="fr-FR" sz="900" strike="noStrike" u="none">
                <a:solidFill>
                  <a:schemeClr val="dk1"/>
                </a:solidFill>
                <a:uFillTx/>
                <a:latin typeface="Arial"/>
              </a:rPr>
              <a:t>Vous pouvez également choisir de jouer en </a:t>
            </a:r>
            <a:r>
              <a:rPr b="1" lang="fr-FR" sz="900" strike="noStrike" u="none">
                <a:solidFill>
                  <a:schemeClr val="dk1"/>
                </a:solidFill>
                <a:uFillTx/>
                <a:latin typeface="Arial"/>
              </a:rPr>
              <a:t>mode expert</a:t>
            </a:r>
            <a:r>
              <a:rPr b="0" lang="fr-FR" sz="900" strike="noStrike" u="none">
                <a:solidFill>
                  <a:schemeClr val="dk1"/>
                </a:solidFill>
                <a:uFillTx/>
                <a:latin typeface="Arial"/>
              </a:rPr>
              <a:t> dans lequel le chef d’établissement numérote les colonnes dans l’ordre de son choix.</a:t>
            </a:r>
            <a:endParaRPr b="0" lang="fr-FR" sz="900" strike="noStrike" u="none">
              <a:solidFill>
                <a:srgbClr val="000000"/>
              </a:solidFill>
              <a:uFillTx/>
              <a:latin typeface="Arial"/>
            </a:endParaRPr>
          </a:p>
        </p:txBody>
      </p:sp>
      <p:sp>
        <p:nvSpPr>
          <p:cNvPr id="178" name="ZoneTexte 47"/>
          <p:cNvSpPr/>
          <p:nvPr/>
        </p:nvSpPr>
        <p:spPr>
          <a:xfrm>
            <a:off x="3614400" y="5687280"/>
            <a:ext cx="2589120" cy="915480"/>
          </a:xfrm>
          <a:prstGeom prst="rect">
            <a:avLst/>
          </a:prstGeom>
          <a:noFill/>
          <a:ln w="0">
            <a:noFill/>
          </a:ln>
        </p:spPr>
        <p:style>
          <a:lnRef idx="0"/>
          <a:fillRef idx="0"/>
          <a:effectRef idx="0"/>
          <a:fontRef idx="minor"/>
        </p:style>
        <p:txBody>
          <a:bodyPr lIns="90000" rIns="90000" tIns="45000" bIns="45000" anchor="t">
            <a:spAutoFit/>
          </a:bodyPr>
          <a:p>
            <a:pPr marL="216000" indent="-216000" defTabSz="457200">
              <a:lnSpc>
                <a:spcPct val="100000"/>
              </a:lnSpc>
              <a:buClr>
                <a:srgbClr val="ffffff"/>
              </a:buClr>
              <a:buFont typeface="Wingdings" charset="2"/>
              <a:buChar char=""/>
            </a:pPr>
            <a:r>
              <a:rPr b="1" lang="fr-FR" sz="900" strike="noStrike" u="none">
                <a:solidFill>
                  <a:schemeClr val="lt1"/>
                </a:solidFill>
                <a:uFillTx/>
                <a:latin typeface="Arial"/>
              </a:rPr>
              <a:t>Les valeurs de 1 à 6 doivent être utilisées une seule fois par secteur.</a:t>
            </a:r>
            <a:endParaRPr b="1" lang="fr-FR" sz="900" strike="noStrike" u="none">
              <a:solidFill>
                <a:srgbClr val="000000"/>
              </a:solidFill>
              <a:uFillTx/>
              <a:latin typeface="Arial"/>
              <a:ea typeface="Microsoft YaHei"/>
            </a:endParaRPr>
          </a:p>
          <a:p>
            <a:pPr marL="216000" indent="-216000" defTabSz="457200">
              <a:lnSpc>
                <a:spcPct val="100000"/>
              </a:lnSpc>
              <a:buClr>
                <a:srgbClr val="ffffff"/>
              </a:buClr>
              <a:buFont typeface="Wingdings" charset="2"/>
              <a:buChar char=""/>
            </a:pPr>
            <a:r>
              <a:rPr b="1" lang="fr-FR" sz="900" strike="noStrike" u="none">
                <a:solidFill>
                  <a:schemeClr val="lt1"/>
                </a:solidFill>
                <a:uFillTx/>
                <a:latin typeface="Arial"/>
              </a:rPr>
              <a:t>Tous les joueurs doivent utiliser la même numérotation.</a:t>
            </a:r>
            <a:endParaRPr b="1" lang="fr-FR" sz="900" strike="noStrike" u="none">
              <a:solidFill>
                <a:srgbClr val="000000"/>
              </a:solidFill>
              <a:uFillTx/>
              <a:latin typeface="Arial"/>
              <a:ea typeface="Microsoft YaHei"/>
            </a:endParaRPr>
          </a:p>
          <a:p>
            <a:pPr marL="216000" indent="-216000" defTabSz="457200">
              <a:lnSpc>
                <a:spcPct val="100000"/>
              </a:lnSpc>
              <a:buClr>
                <a:srgbClr val="ffffff"/>
              </a:buClr>
              <a:buFont typeface="Wingdings" charset="2"/>
              <a:buChar char=""/>
            </a:pPr>
            <a:r>
              <a:rPr b="1" lang="fr-FR" sz="900" strike="noStrike" u="none">
                <a:solidFill>
                  <a:schemeClr val="lt1"/>
                </a:solidFill>
                <a:uFillTx/>
                <a:latin typeface="Arial"/>
              </a:rPr>
              <a:t>Les valeurs d’une même colonne doivent être identiques.</a:t>
            </a:r>
            <a:endParaRPr b="1" lang="fr-FR" sz="900" strike="noStrike" u="none">
              <a:solidFill>
                <a:srgbClr val="000000"/>
              </a:solidFill>
              <a:uFillTx/>
              <a:latin typeface="Arial"/>
              <a:ea typeface="Microsoft YaHei"/>
            </a:endParaRPr>
          </a:p>
        </p:txBody>
      </p:sp>
      <p:sp>
        <p:nvSpPr>
          <p:cNvPr id="179" name=""/>
          <p:cNvSpPr txBox="1"/>
          <p:nvPr/>
        </p:nvSpPr>
        <p:spPr>
          <a:xfrm>
            <a:off x="3283920" y="6565680"/>
            <a:ext cx="272160" cy="274680"/>
          </a:xfrm>
          <a:prstGeom prst="rect">
            <a:avLst/>
          </a:prstGeom>
          <a:noFill/>
          <a:ln w="0">
            <a:noFill/>
          </a:ln>
        </p:spPr>
        <p:txBody>
          <a:bodyPr wrap="none" lIns="90000" rIns="90000" tIns="45000" bIns="45000" anchor="t">
            <a:noAutofit/>
          </a:bodyPr>
          <a:p>
            <a:r>
              <a:rPr b="0" lang="fr-FR" sz="1300" strike="noStrike" u="none">
                <a:solidFill>
                  <a:srgbClr val="000000"/>
                </a:solidFill>
                <a:uFillTx/>
                <a:latin typeface="Arial"/>
              </a:rPr>
              <a:t>3</a:t>
            </a:r>
            <a:endParaRPr b="0" lang="fr-FR" sz="1300" strike="noStrike" u="none">
              <a:solidFill>
                <a:srgbClr val="000000"/>
              </a:solidFill>
              <a:uFillTx/>
              <a:latin typeface="Arial"/>
            </a:endParaRPr>
          </a:p>
        </p:txBody>
      </p:sp>
      <p:pic>
        <p:nvPicPr>
          <p:cNvPr id="180" name="" descr=""/>
          <p:cNvPicPr/>
          <p:nvPr/>
        </p:nvPicPr>
        <p:blipFill>
          <a:blip r:embed="rId2"/>
          <a:stretch/>
        </p:blipFill>
        <p:spPr>
          <a:xfrm rot="21539400">
            <a:off x="1247040" y="792000"/>
            <a:ext cx="2949480" cy="2949480"/>
          </a:xfrm>
          <a:prstGeom prst="rect">
            <a:avLst/>
          </a:prstGeom>
          <a:ln w="0">
            <a:noFill/>
          </a:ln>
        </p:spPr>
      </p:pic>
      <p:sp>
        <p:nvSpPr>
          <p:cNvPr id="181" name=""/>
          <p:cNvSpPr/>
          <p:nvPr/>
        </p:nvSpPr>
        <p:spPr>
          <a:xfrm>
            <a:off x="825480" y="1143000"/>
            <a:ext cx="571680" cy="95040"/>
          </a:xfrm>
          <a:prstGeom prst="line">
            <a:avLst/>
          </a:prstGeom>
          <a:ln w="10800">
            <a:solidFill>
              <a:srgbClr val="000000"/>
            </a:solidFill>
            <a:round/>
          </a:ln>
        </p:spPr>
        <p:style>
          <a:lnRef idx="0"/>
          <a:fillRef idx="0"/>
          <a:effectRef idx="0"/>
          <a:fontRef idx="minor"/>
        </p:style>
        <p:txBody>
          <a:bodyPr lIns="95400" rIns="95400" tIns="44640" bIns="44640" anchor="ctr">
            <a:noAutofit/>
          </a:bodyPr>
          <a:p>
            <a:endParaRPr b="0" lang="fr-FR" sz="1800" strike="noStrike" u="none">
              <a:solidFill>
                <a:srgbClr val="000000"/>
              </a:solidFill>
              <a:uFillTx/>
              <a:latin typeface="Arial"/>
            </a:endParaRPr>
          </a:p>
        </p:txBody>
      </p:sp>
      <p:sp>
        <p:nvSpPr>
          <p:cNvPr id="182" name=""/>
          <p:cNvSpPr/>
          <p:nvPr/>
        </p:nvSpPr>
        <p:spPr>
          <a:xfrm>
            <a:off x="820080" y="1834920"/>
            <a:ext cx="627840" cy="203400"/>
          </a:xfrm>
          <a:prstGeom prst="line">
            <a:avLst/>
          </a:prstGeom>
          <a:ln w="10800">
            <a:solidFill>
              <a:srgbClr val="000000"/>
            </a:solidFill>
            <a:round/>
          </a:ln>
        </p:spPr>
        <p:style>
          <a:lnRef idx="0"/>
          <a:fillRef idx="0"/>
          <a:effectRef idx="0"/>
          <a:fontRef idx="minor"/>
        </p:style>
        <p:txBody>
          <a:bodyPr lIns="95400" rIns="95400" tIns="50400" bIns="50400" anchor="ctr">
            <a:noAutofit/>
          </a:bodyPr>
          <a:p>
            <a:endParaRPr b="0" lang="fr-FR" sz="1800" strike="noStrike" u="none">
              <a:solidFill>
                <a:srgbClr val="000000"/>
              </a:solidFill>
              <a:uFillTx/>
              <a:latin typeface="Arial"/>
            </a:endParaRPr>
          </a:p>
        </p:txBody>
      </p:sp>
      <p:sp>
        <p:nvSpPr>
          <p:cNvPr id="183" name=""/>
          <p:cNvSpPr/>
          <p:nvPr/>
        </p:nvSpPr>
        <p:spPr>
          <a:xfrm>
            <a:off x="794880" y="2635200"/>
            <a:ext cx="653040" cy="120600"/>
          </a:xfrm>
          <a:prstGeom prst="line">
            <a:avLst/>
          </a:prstGeom>
          <a:ln w="10800">
            <a:solidFill>
              <a:srgbClr val="000000"/>
            </a:solidFill>
            <a:round/>
          </a:ln>
        </p:spPr>
        <p:style>
          <a:lnRef idx="0"/>
          <a:fillRef idx="0"/>
          <a:effectRef idx="0"/>
          <a:fontRef idx="minor"/>
        </p:style>
        <p:txBody>
          <a:bodyPr lIns="95400" rIns="95400" tIns="50400" bIns="50400" anchor="ctr">
            <a:noAutofit/>
          </a:bodyPr>
          <a:p>
            <a:endParaRPr b="0" lang="fr-FR" sz="1800" strike="noStrike" u="none">
              <a:solidFill>
                <a:srgbClr val="000000"/>
              </a:solidFill>
              <a:uFillTx/>
              <a:latin typeface="Arial"/>
            </a:endParaRPr>
          </a:p>
        </p:txBody>
      </p:sp>
      <p:sp>
        <p:nvSpPr>
          <p:cNvPr id="184" name=""/>
          <p:cNvSpPr/>
          <p:nvPr/>
        </p:nvSpPr>
        <p:spPr>
          <a:xfrm>
            <a:off x="800280" y="3390840"/>
            <a:ext cx="647640" cy="50760"/>
          </a:xfrm>
          <a:prstGeom prst="line">
            <a:avLst/>
          </a:prstGeom>
          <a:ln w="10800">
            <a:solidFill>
              <a:srgbClr val="000000"/>
            </a:solidFill>
            <a:round/>
          </a:ln>
        </p:spPr>
        <p:style>
          <a:lnRef idx="0"/>
          <a:fillRef idx="0"/>
          <a:effectRef idx="0"/>
          <a:fontRef idx="minor"/>
        </p:style>
        <p:txBody>
          <a:bodyPr lIns="95400" rIns="95400" tIns="360" bIns="360" anchor="ctr">
            <a:noAutofit/>
          </a:bodyPr>
          <a:p>
            <a:endParaRPr b="0" lang="fr-FR" sz="1800" strike="noStrike" u="none">
              <a:solidFill>
                <a:srgbClr val="000000"/>
              </a:solidFill>
              <a:uFillTx/>
              <a:latin typeface="Arial"/>
            </a:endParaRPr>
          </a:p>
        </p:txBody>
      </p:sp>
      <p:sp>
        <p:nvSpPr>
          <p:cNvPr id="185" name=""/>
          <p:cNvSpPr/>
          <p:nvPr/>
        </p:nvSpPr>
        <p:spPr>
          <a:xfrm flipH="1">
            <a:off x="3949920" y="901440"/>
            <a:ext cx="615960" cy="108000"/>
          </a:xfrm>
          <a:prstGeom prst="line">
            <a:avLst/>
          </a:prstGeom>
          <a:ln w="10800">
            <a:solidFill>
              <a:srgbClr val="000000"/>
            </a:solidFill>
            <a:round/>
          </a:ln>
        </p:spPr>
        <p:style>
          <a:lnRef idx="0"/>
          <a:fillRef idx="0"/>
          <a:effectRef idx="0"/>
          <a:fontRef idx="minor"/>
        </p:style>
        <p:txBody>
          <a:bodyPr lIns="95400" rIns="95400" tIns="50400" bIns="50400" anchor="ctr">
            <a:noAutofit/>
          </a:bodyPr>
          <a:p>
            <a:endParaRPr b="0" lang="fr-FR" sz="1800" strike="noStrike" u="none">
              <a:solidFill>
                <a:srgbClr val="000000"/>
              </a:solidFill>
              <a:uFillTx/>
              <a:latin typeface="Arial"/>
            </a:endParaRPr>
          </a:p>
        </p:txBody>
      </p:sp>
      <p:sp>
        <p:nvSpPr>
          <p:cNvPr id="186" name=""/>
          <p:cNvSpPr/>
          <p:nvPr/>
        </p:nvSpPr>
        <p:spPr>
          <a:xfrm flipH="1">
            <a:off x="3988080" y="3517920"/>
            <a:ext cx="539640" cy="31680"/>
          </a:xfrm>
          <a:prstGeom prst="line">
            <a:avLst/>
          </a:prstGeom>
          <a:ln w="10800">
            <a:solidFill>
              <a:srgbClr val="000000"/>
            </a:solidFill>
            <a:round/>
          </a:ln>
        </p:spPr>
        <p:style>
          <a:lnRef idx="0"/>
          <a:fillRef idx="0"/>
          <a:effectRef idx="0"/>
          <a:fontRef idx="minor"/>
        </p:style>
        <p:txBody>
          <a:bodyPr lIns="95400" rIns="95400" tIns="-18720" bIns="-18720" anchor="ctr">
            <a:noAutofit/>
          </a:bodyPr>
          <a:p>
            <a:endParaRPr b="0" lang="fr-FR" sz="1800" strike="noStrike" u="none">
              <a:solidFill>
                <a:srgbClr val="000000"/>
              </a:solidFill>
              <a:uFillTx/>
              <a:latin typeface="Arial"/>
            </a:endParaRPr>
          </a:p>
        </p:txBody>
      </p:sp>
      <p:sp>
        <p:nvSpPr>
          <p:cNvPr id="187" name=""/>
          <p:cNvSpPr/>
          <p:nvPr/>
        </p:nvSpPr>
        <p:spPr>
          <a:xfrm>
            <a:off x="4222800" y="1162080"/>
            <a:ext cx="57240" cy="2241360"/>
          </a:xfrm>
          <a:prstGeom prst="line">
            <a:avLst/>
          </a:prstGeom>
          <a:ln w="10800">
            <a:solidFill>
              <a:srgbClr val="000000"/>
            </a:solidFill>
            <a:round/>
          </a:ln>
        </p:spPr>
        <p:style>
          <a:lnRef idx="0"/>
          <a:fillRef idx="0"/>
          <a:effectRef idx="0"/>
          <a:fontRef idx="minor"/>
        </p:style>
        <p:txBody>
          <a:bodyPr lIns="95400" rIns="95400" tIns="50400" bIns="50400" anchor="ctr">
            <a:noAutofit/>
          </a:bodyPr>
          <a:p>
            <a:endParaRPr b="0" lang="fr-FR" sz="1800" strike="noStrike" u="none">
              <a:solidFill>
                <a:srgbClr val="000000"/>
              </a:solidFill>
              <a:uFillTx/>
              <a:latin typeface="Arial"/>
            </a:endParaRPr>
          </a:p>
        </p:txBody>
      </p:sp>
      <p:sp>
        <p:nvSpPr>
          <p:cNvPr id="188" name=""/>
          <p:cNvSpPr/>
          <p:nvPr/>
        </p:nvSpPr>
        <p:spPr>
          <a:xfrm flipH="1">
            <a:off x="4222800" y="1352520"/>
            <a:ext cx="228600" cy="75960"/>
          </a:xfrm>
          <a:prstGeom prst="line">
            <a:avLst/>
          </a:prstGeom>
          <a:ln w="10800">
            <a:solidFill>
              <a:srgbClr val="000000"/>
            </a:solidFill>
            <a:round/>
          </a:ln>
        </p:spPr>
        <p:style>
          <a:lnRef idx="0"/>
          <a:fillRef idx="0"/>
          <a:effectRef idx="0"/>
          <a:fontRef idx="minor"/>
        </p:style>
        <p:txBody>
          <a:bodyPr lIns="95400" rIns="95400" tIns="25560" bIns="25560" anchor="ctr">
            <a:noAutofit/>
          </a:bodyPr>
          <a:p>
            <a:endParaRPr b="0" lang="fr-FR" sz="1800" strike="noStrike" u="none">
              <a:solidFill>
                <a:srgbClr val="000000"/>
              </a:solidFill>
              <a:uFillTx/>
              <a:latin typeface="Arial"/>
            </a:endParaRPr>
          </a:p>
        </p:txBody>
      </p:sp>
      <p:pic>
        <p:nvPicPr>
          <p:cNvPr id="189" name="" descr=""/>
          <p:cNvPicPr/>
          <p:nvPr/>
        </p:nvPicPr>
        <p:blipFill>
          <a:blip r:embed="rId3"/>
          <a:stretch/>
        </p:blipFill>
        <p:spPr>
          <a:xfrm>
            <a:off x="5104080" y="1236240"/>
            <a:ext cx="209520" cy="197280"/>
          </a:xfrm>
          <a:prstGeom prst="rect">
            <a:avLst/>
          </a:prstGeom>
          <a:ln w="0">
            <a:noFill/>
          </a:ln>
        </p:spPr>
      </p:pic>
      <p:pic>
        <p:nvPicPr>
          <p:cNvPr id="190" name="" descr=""/>
          <p:cNvPicPr/>
          <p:nvPr/>
        </p:nvPicPr>
        <p:blipFill>
          <a:blip r:embed="rId4"/>
          <a:stretch/>
        </p:blipFill>
        <p:spPr>
          <a:xfrm>
            <a:off x="5096880" y="2259720"/>
            <a:ext cx="215280" cy="198360"/>
          </a:xfrm>
          <a:prstGeom prst="rect">
            <a:avLst/>
          </a:prstGeom>
          <a:ln w="0">
            <a:noFill/>
          </a:ln>
        </p:spPr>
      </p:pic>
      <p:pic>
        <p:nvPicPr>
          <p:cNvPr id="191" name="" descr=""/>
          <p:cNvPicPr/>
          <p:nvPr/>
        </p:nvPicPr>
        <p:blipFill>
          <a:blip r:embed="rId5"/>
          <a:stretch/>
        </p:blipFill>
        <p:spPr>
          <a:xfrm>
            <a:off x="5113800" y="3208680"/>
            <a:ext cx="507960" cy="109440"/>
          </a:xfrm>
          <a:prstGeom prst="rect">
            <a:avLst/>
          </a:prstGeom>
          <a:ln w="0">
            <a:noFill/>
          </a:ln>
        </p:spPr>
      </p:pic>
      <p:pic>
        <p:nvPicPr>
          <p:cNvPr id="192" name="" descr=""/>
          <p:cNvPicPr/>
          <p:nvPr/>
        </p:nvPicPr>
        <p:blipFill>
          <a:blip r:embed="rId6"/>
          <a:stretch/>
        </p:blipFill>
        <p:spPr>
          <a:xfrm>
            <a:off x="5104080" y="1484280"/>
            <a:ext cx="208800" cy="187920"/>
          </a:xfrm>
          <a:prstGeom prst="rect">
            <a:avLst/>
          </a:prstGeom>
          <a:ln w="0">
            <a:noFill/>
          </a:ln>
        </p:spPr>
      </p:pic>
      <p:pic>
        <p:nvPicPr>
          <p:cNvPr id="193" name="" descr=""/>
          <p:cNvPicPr/>
          <p:nvPr/>
        </p:nvPicPr>
        <p:blipFill>
          <a:blip r:embed="rId7"/>
          <a:stretch/>
        </p:blipFill>
        <p:spPr>
          <a:xfrm>
            <a:off x="5096880" y="2481480"/>
            <a:ext cx="207360" cy="194760"/>
          </a:xfrm>
          <a:prstGeom prst="rect">
            <a:avLst/>
          </a:prstGeom>
          <a:ln w="0">
            <a:noFill/>
          </a:ln>
        </p:spPr>
      </p:pic>
      <p:pic>
        <p:nvPicPr>
          <p:cNvPr id="194" name="" descr=""/>
          <p:cNvPicPr/>
          <p:nvPr/>
        </p:nvPicPr>
        <p:blipFill>
          <a:blip r:embed="rId8"/>
          <a:stretch/>
        </p:blipFill>
        <p:spPr>
          <a:xfrm>
            <a:off x="5109480" y="3334320"/>
            <a:ext cx="512280" cy="108360"/>
          </a:xfrm>
          <a:prstGeom prst="rect">
            <a:avLst/>
          </a:prstGeom>
          <a:ln w="0">
            <a:noFill/>
          </a:ln>
        </p:spPr>
      </p:pic>
      <p:pic>
        <p:nvPicPr>
          <p:cNvPr id="195" name="" descr=""/>
          <p:cNvPicPr/>
          <p:nvPr/>
        </p:nvPicPr>
        <p:blipFill>
          <a:blip r:embed="rId9"/>
          <a:stretch/>
        </p:blipFill>
        <p:spPr>
          <a:xfrm>
            <a:off x="5099040" y="1819080"/>
            <a:ext cx="213120" cy="196200"/>
          </a:xfrm>
          <a:prstGeom prst="rect">
            <a:avLst/>
          </a:prstGeom>
          <a:ln w="0">
            <a:noFill/>
          </a:ln>
        </p:spPr>
      </p:pic>
      <p:pic>
        <p:nvPicPr>
          <p:cNvPr id="196" name="" descr=""/>
          <p:cNvPicPr/>
          <p:nvPr/>
        </p:nvPicPr>
        <p:blipFill>
          <a:blip r:embed="rId10"/>
          <a:stretch/>
        </p:blipFill>
        <p:spPr>
          <a:xfrm>
            <a:off x="5111280" y="2708280"/>
            <a:ext cx="160200" cy="242640"/>
          </a:xfrm>
          <a:prstGeom prst="rect">
            <a:avLst/>
          </a:prstGeom>
          <a:ln w="0">
            <a:noFill/>
          </a:ln>
        </p:spPr>
      </p:pic>
      <p:pic>
        <p:nvPicPr>
          <p:cNvPr id="197" name="" descr=""/>
          <p:cNvPicPr/>
          <p:nvPr/>
        </p:nvPicPr>
        <p:blipFill>
          <a:blip r:embed="rId11"/>
          <a:stretch/>
        </p:blipFill>
        <p:spPr>
          <a:xfrm>
            <a:off x="5118840" y="3479760"/>
            <a:ext cx="487800" cy="97560"/>
          </a:xfrm>
          <a:prstGeom prst="rect">
            <a:avLst/>
          </a:prstGeom>
          <a:ln w="0">
            <a:noFill/>
          </a:ln>
        </p:spPr>
      </p:pic>
      <p:pic>
        <p:nvPicPr>
          <p:cNvPr id="198" name="" descr=""/>
          <p:cNvPicPr/>
          <p:nvPr/>
        </p:nvPicPr>
        <p:blipFill>
          <a:blip r:embed="rId12"/>
          <a:stretch/>
        </p:blipFill>
        <p:spPr>
          <a:xfrm>
            <a:off x="376560" y="4583160"/>
            <a:ext cx="223200" cy="223200"/>
          </a:xfrm>
          <a:prstGeom prst="rect">
            <a:avLst/>
          </a:prstGeom>
          <a:ln w="0">
            <a:noFill/>
          </a:ln>
        </p:spPr>
      </p:pic>
      <p:pic>
        <p:nvPicPr>
          <p:cNvPr id="199" name="" descr=""/>
          <p:cNvPicPr/>
          <p:nvPr/>
        </p:nvPicPr>
        <p:blipFill>
          <a:blip r:embed="rId13"/>
          <a:stretch/>
        </p:blipFill>
        <p:spPr>
          <a:xfrm>
            <a:off x="376560" y="4356000"/>
            <a:ext cx="223200" cy="227160"/>
          </a:xfrm>
          <a:prstGeom prst="rect">
            <a:avLst/>
          </a:prstGeom>
          <a:ln w="0">
            <a:noFill/>
          </a:ln>
        </p:spPr>
      </p:pic>
      <p:pic>
        <p:nvPicPr>
          <p:cNvPr id="200" name="" descr=""/>
          <p:cNvPicPr/>
          <p:nvPr/>
        </p:nvPicPr>
        <p:blipFill>
          <a:blip r:embed="rId14"/>
          <a:stretch/>
        </p:blipFill>
        <p:spPr>
          <a:xfrm>
            <a:off x="372600" y="4128840"/>
            <a:ext cx="227160" cy="227160"/>
          </a:xfrm>
          <a:prstGeom prst="rect">
            <a:avLst/>
          </a:prstGeom>
          <a:ln w="0">
            <a:noFill/>
          </a:ln>
        </p:spPr>
      </p:pic>
      <p:pic>
        <p:nvPicPr>
          <p:cNvPr id="201" name="" descr=""/>
          <p:cNvPicPr/>
          <p:nvPr/>
        </p:nvPicPr>
        <p:blipFill>
          <a:blip r:embed="rId15"/>
          <a:stretch/>
        </p:blipFill>
        <p:spPr>
          <a:xfrm>
            <a:off x="343080" y="5308200"/>
            <a:ext cx="2775960" cy="309240"/>
          </a:xfrm>
          <a:prstGeom prst="rect">
            <a:avLst/>
          </a:prstGeom>
          <a:ln w="0">
            <a:noFill/>
          </a:ln>
        </p:spPr>
      </p:pic>
      <p:pic>
        <p:nvPicPr>
          <p:cNvPr id="202" name="" descr=""/>
          <p:cNvPicPr/>
          <p:nvPr/>
        </p:nvPicPr>
        <p:blipFill>
          <a:blip r:embed="rId16"/>
          <a:stretch/>
        </p:blipFill>
        <p:spPr>
          <a:xfrm>
            <a:off x="352800" y="5617440"/>
            <a:ext cx="2775960" cy="297720"/>
          </a:xfrm>
          <a:prstGeom prst="rect">
            <a:avLst/>
          </a:prstGeom>
          <a:ln w="0">
            <a:noFill/>
          </a:ln>
        </p:spPr>
      </p:pic>
      <p:pic>
        <p:nvPicPr>
          <p:cNvPr id="203" name="" descr=""/>
          <p:cNvPicPr/>
          <p:nvPr/>
        </p:nvPicPr>
        <p:blipFill>
          <a:blip r:embed="rId17"/>
          <a:stretch/>
        </p:blipFill>
        <p:spPr>
          <a:xfrm>
            <a:off x="386640" y="5915160"/>
            <a:ext cx="2753280" cy="316800"/>
          </a:xfrm>
          <a:prstGeom prst="rect">
            <a:avLst/>
          </a:prstGeom>
          <a:ln w="0">
            <a:noFill/>
          </a:ln>
        </p:spPr>
      </p:pic>
      <p:sp>
        <p:nvSpPr>
          <p:cNvPr id="204" name=""/>
          <p:cNvSpPr txBox="1"/>
          <p:nvPr/>
        </p:nvSpPr>
        <p:spPr>
          <a:xfrm>
            <a:off x="407880" y="5360760"/>
            <a:ext cx="2707200" cy="285480"/>
          </a:xfrm>
          <a:prstGeom prst="rect">
            <a:avLst/>
          </a:prstGeom>
          <a:noFill/>
          <a:ln w="10800">
            <a:noFill/>
          </a:ln>
        </p:spPr>
        <p:txBody>
          <a:bodyPr wrap="none" lIns="95400" rIns="95400" tIns="50400" bIns="50400" anchor="t">
            <a:noAutofit/>
          </a:bodyPr>
          <a:p>
            <a:r>
              <a:rPr b="0" lang="fr-FR" sz="1300" strike="noStrike" u="none">
                <a:solidFill>
                  <a:srgbClr val="000000"/>
                </a:solidFill>
                <a:uFillTx/>
                <a:latin typeface="Arial"/>
              </a:rPr>
              <a:t>1         2        3         4        5         6</a:t>
            </a:r>
            <a:endParaRPr b="0" lang="fr-FR" sz="1300" strike="noStrike" u="none">
              <a:solidFill>
                <a:srgbClr val="000000"/>
              </a:solidFill>
              <a:uFillTx/>
              <a:latin typeface="Arial"/>
            </a:endParaRPr>
          </a:p>
        </p:txBody>
      </p:sp>
      <p:sp>
        <p:nvSpPr>
          <p:cNvPr id="205" name=""/>
          <p:cNvSpPr txBox="1"/>
          <p:nvPr/>
        </p:nvSpPr>
        <p:spPr>
          <a:xfrm>
            <a:off x="421560" y="5646600"/>
            <a:ext cx="2707200" cy="285480"/>
          </a:xfrm>
          <a:prstGeom prst="rect">
            <a:avLst/>
          </a:prstGeom>
          <a:noFill/>
          <a:ln w="10800">
            <a:noFill/>
          </a:ln>
        </p:spPr>
        <p:txBody>
          <a:bodyPr wrap="none" lIns="95400" rIns="95400" tIns="50400" bIns="50400" anchor="t">
            <a:noAutofit/>
          </a:bodyPr>
          <a:p>
            <a:r>
              <a:rPr b="0" lang="fr-FR" sz="1300" strike="noStrike" u="none">
                <a:solidFill>
                  <a:srgbClr val="000000"/>
                </a:solidFill>
                <a:uFillTx/>
                <a:latin typeface="Arial"/>
              </a:rPr>
              <a:t>1         2        3         4        5         6</a:t>
            </a:r>
            <a:endParaRPr b="0" lang="fr-FR" sz="1300" strike="noStrike" u="none">
              <a:solidFill>
                <a:srgbClr val="000000"/>
              </a:solidFill>
              <a:uFillTx/>
              <a:latin typeface="Arial"/>
            </a:endParaRPr>
          </a:p>
        </p:txBody>
      </p:sp>
      <p:sp>
        <p:nvSpPr>
          <p:cNvPr id="206" name=""/>
          <p:cNvSpPr txBox="1"/>
          <p:nvPr/>
        </p:nvSpPr>
        <p:spPr>
          <a:xfrm>
            <a:off x="407880" y="5974560"/>
            <a:ext cx="2707200" cy="285480"/>
          </a:xfrm>
          <a:prstGeom prst="rect">
            <a:avLst/>
          </a:prstGeom>
          <a:noFill/>
          <a:ln w="10800">
            <a:noFill/>
          </a:ln>
        </p:spPr>
        <p:txBody>
          <a:bodyPr wrap="none" lIns="95400" rIns="95400" tIns="50400" bIns="50400" anchor="t">
            <a:noAutofit/>
          </a:bodyPr>
          <a:p>
            <a:r>
              <a:rPr b="0" lang="fr-FR" sz="1300" strike="noStrike" u="none">
                <a:solidFill>
                  <a:srgbClr val="000000"/>
                </a:solidFill>
                <a:uFillTx/>
                <a:latin typeface="Arial"/>
              </a:rPr>
              <a:t>1         2        3         4        5         6</a:t>
            </a:r>
            <a:endParaRPr b="0" lang="fr-FR" sz="13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07" name="Picture 2" descr="6 576 600+ Fond Papier Photos, taleaux et images libre de droits - iStock |  Texture papier, Papier blanc, Feuille papier"/>
          <p:cNvPicPr/>
          <p:nvPr/>
        </p:nvPicPr>
        <p:blipFill>
          <a:blip r:embed="rId1"/>
          <a:stretch/>
        </p:blipFill>
        <p:spPr>
          <a:xfrm>
            <a:off x="-1440" y="0"/>
            <a:ext cx="6841800" cy="6840000"/>
          </a:xfrm>
          <a:prstGeom prst="rect">
            <a:avLst/>
          </a:prstGeom>
          <a:ln w="0">
            <a:noFill/>
          </a:ln>
        </p:spPr>
      </p:pic>
      <p:sp>
        <p:nvSpPr>
          <p:cNvPr id="208" name="ZoneTexte 3"/>
          <p:cNvSpPr/>
          <p:nvPr/>
        </p:nvSpPr>
        <p:spPr>
          <a:xfrm>
            <a:off x="344160" y="277560"/>
            <a:ext cx="6152040" cy="363960"/>
          </a:xfrm>
          <a:prstGeom prst="rect">
            <a:avLst/>
          </a:prstGeom>
          <a:noFill/>
          <a:ln w="0">
            <a:solidFill>
              <a:srgbClr val="000000"/>
            </a:solidFill>
          </a:ln>
        </p:spPr>
        <p:style>
          <a:lnRef idx="0"/>
          <a:fillRef idx="0"/>
          <a:effectRef idx="0"/>
          <a:fontRef idx="minor"/>
        </p:style>
        <p:txBody>
          <a:bodyPr lIns="90000" rIns="90000" tIns="45000" bIns="45000" anchor="t">
            <a:spAutoFit/>
          </a:bodyPr>
          <a:p>
            <a:pPr defTabSz="457200">
              <a:lnSpc>
                <a:spcPct val="100000"/>
              </a:lnSpc>
            </a:pPr>
            <a:r>
              <a:rPr b="0" lang="fr-FR" sz="1800" strike="noStrike" u="none">
                <a:solidFill>
                  <a:schemeClr val="dk1"/>
                </a:solidFill>
                <a:uFillTx/>
                <a:latin typeface="Arial"/>
              </a:rPr>
              <a:t>Déroulement de la partie</a:t>
            </a:r>
            <a:endParaRPr b="0" lang="fr-FR" sz="1800" strike="noStrike" u="none">
              <a:solidFill>
                <a:srgbClr val="000000"/>
              </a:solidFill>
              <a:uFillTx/>
              <a:latin typeface="Arial"/>
            </a:endParaRPr>
          </a:p>
        </p:txBody>
      </p:sp>
      <p:sp>
        <p:nvSpPr>
          <p:cNvPr id="209" name="ZoneTexte 7"/>
          <p:cNvSpPr/>
          <p:nvPr/>
        </p:nvSpPr>
        <p:spPr>
          <a:xfrm>
            <a:off x="95760" y="612000"/>
            <a:ext cx="6744600" cy="394920"/>
          </a:xfrm>
          <a:prstGeom prst="rect">
            <a:avLst/>
          </a:prstGeom>
          <a:noFill/>
          <a:ln w="0">
            <a:noFill/>
          </a:ln>
        </p:spPr>
        <p:style>
          <a:lnRef idx="0"/>
          <a:fillRef idx="0"/>
          <a:effectRef idx="0"/>
          <a:fontRef idx="minor"/>
        </p:style>
        <p:txBody>
          <a:bodyPr lIns="90000" rIns="90000" tIns="45000" bIns="45000" anchor="t">
            <a:spAutoFit/>
          </a:bodyPr>
          <a:p>
            <a:pPr algn="ctr" defTabSz="457200">
              <a:lnSpc>
                <a:spcPct val="100000"/>
              </a:lnSpc>
            </a:pPr>
            <a:r>
              <a:rPr b="0" lang="fr-FR" sz="1000" strike="noStrike" u="none">
                <a:solidFill>
                  <a:schemeClr val="dk1"/>
                </a:solidFill>
                <a:uFillTx/>
                <a:latin typeface="Arial"/>
              </a:rPr>
              <a:t>Une partie dure </a:t>
            </a:r>
            <a:r>
              <a:rPr b="1" lang="fr-FR" sz="1000" strike="noStrike" u="none">
                <a:solidFill>
                  <a:schemeClr val="dk1"/>
                </a:solidFill>
                <a:uFillTx/>
                <a:latin typeface="Arial"/>
              </a:rPr>
              <a:t>8 années</a:t>
            </a:r>
            <a:r>
              <a:rPr b="0" lang="fr-FR" sz="1000" strike="noStrike" u="none">
                <a:solidFill>
                  <a:schemeClr val="dk1"/>
                </a:solidFill>
                <a:uFillTx/>
                <a:latin typeface="Arial"/>
              </a:rPr>
              <a:t>, chacune divisée elle-même en 2 semestres : le semestre d’automne et le semestre de printemps.</a:t>
            </a:r>
            <a:endParaRPr b="0" lang="fr-FR" sz="1000" strike="noStrike" u="none">
              <a:solidFill>
                <a:srgbClr val="000000"/>
              </a:solidFill>
              <a:uFillTx/>
              <a:latin typeface="Arial"/>
            </a:endParaRPr>
          </a:p>
        </p:txBody>
      </p:sp>
      <p:sp>
        <p:nvSpPr>
          <p:cNvPr id="210" name="ZoneTexte 8"/>
          <p:cNvSpPr/>
          <p:nvPr/>
        </p:nvSpPr>
        <p:spPr>
          <a:xfrm>
            <a:off x="95760" y="919800"/>
            <a:ext cx="6744600" cy="700200"/>
          </a:xfrm>
          <a:prstGeom prst="rect">
            <a:avLst/>
          </a:prstGeom>
          <a:noFill/>
          <a:ln w="0">
            <a:noFill/>
          </a:ln>
        </p:spPr>
        <p:style>
          <a:lnRef idx="0"/>
          <a:fillRef idx="0"/>
          <a:effectRef idx="0"/>
          <a:fontRef idx="minor"/>
        </p:style>
        <p:txBody>
          <a:bodyPr lIns="90000" rIns="90000" tIns="45000" bIns="45000" anchor="t">
            <a:spAutoFit/>
          </a:bodyPr>
          <a:p>
            <a:pPr algn="ctr" defTabSz="457200">
              <a:lnSpc>
                <a:spcPct val="100000"/>
              </a:lnSpc>
            </a:pPr>
            <a:r>
              <a:rPr b="0" lang="fr-FR" sz="1000" strike="noStrike" u="none">
                <a:solidFill>
                  <a:schemeClr val="dk1"/>
                </a:solidFill>
                <a:uFillTx/>
                <a:latin typeface="Arial"/>
              </a:rPr>
              <a:t>Au début de chaque semestre, le chef d’établissement lance 4 dés et les positionne sur les secteurs en jeu. Ensuite, après la résolution de l’évènement déterminé par le dé noir (dé de coupure de budget), les joueurs choisissent simultanément un dé transparent (dé de compétence) pour réaliser une action. A la fin de chaque année, la roue tourne afin de laisser apparaître le numéro de l’année suivante.</a:t>
            </a:r>
            <a:endParaRPr b="0" lang="fr-FR" sz="1000" strike="noStrike" u="none">
              <a:solidFill>
                <a:srgbClr val="000000"/>
              </a:solidFill>
              <a:uFillTx/>
              <a:latin typeface="Arial"/>
            </a:endParaRPr>
          </a:p>
        </p:txBody>
      </p:sp>
      <p:sp>
        <p:nvSpPr>
          <p:cNvPr id="211" name=""/>
          <p:cNvSpPr/>
          <p:nvPr/>
        </p:nvSpPr>
        <p:spPr>
          <a:xfrm>
            <a:off x="180000" y="1620000"/>
            <a:ext cx="6480000" cy="0"/>
          </a:xfrm>
          <a:prstGeom prst="line">
            <a:avLst/>
          </a:prstGeom>
          <a:ln w="18000">
            <a:solidFill>
              <a:srgbClr val="000000"/>
            </a:solidFill>
            <a:round/>
          </a:ln>
        </p:spPr>
        <p:style>
          <a:lnRef idx="0"/>
          <a:fillRef idx="0"/>
          <a:effectRef idx="0"/>
          <a:fontRef idx="minor"/>
        </p:style>
        <p:txBody>
          <a:bodyPr lIns="99000" rIns="99000" tIns="-54000" bIns="-54000" anchor="ctr">
            <a:noAutofit/>
          </a:bodyPr>
          <a:p>
            <a:endParaRPr b="0" lang="fr-FR" sz="1800" strike="noStrike" u="none">
              <a:solidFill>
                <a:srgbClr val="000000"/>
              </a:solidFill>
              <a:uFillTx/>
              <a:latin typeface="Arial"/>
            </a:endParaRPr>
          </a:p>
        </p:txBody>
      </p:sp>
      <p:sp>
        <p:nvSpPr>
          <p:cNvPr id="212" name=""/>
          <p:cNvSpPr/>
          <p:nvPr/>
        </p:nvSpPr>
        <p:spPr>
          <a:xfrm>
            <a:off x="3420000" y="1720800"/>
            <a:ext cx="0" cy="4797360"/>
          </a:xfrm>
          <a:prstGeom prst="line">
            <a:avLst/>
          </a:prstGeom>
          <a:ln w="0">
            <a:solidFill>
              <a:srgbClr val="000000"/>
            </a:solidFill>
            <a:prstDash val="dash"/>
          </a:ln>
        </p:spPr>
        <p:style>
          <a:lnRef idx="0"/>
          <a:fillRef idx="0"/>
          <a:effectRef idx="0"/>
          <a:fontRef idx="minor"/>
        </p:style>
        <p:txBody>
          <a:bodyPr lIns="90000" rIns="90000" tIns="45000" bIns="45000" anchor="ctr">
            <a:noAutofit/>
          </a:bodyPr>
          <a:p>
            <a:endParaRPr b="0" lang="fr-FR" sz="1800" strike="noStrike" u="none">
              <a:solidFill>
                <a:srgbClr val="000000"/>
              </a:solidFill>
              <a:uFillTx/>
              <a:latin typeface="Arial"/>
            </a:endParaRPr>
          </a:p>
        </p:txBody>
      </p:sp>
      <p:sp>
        <p:nvSpPr>
          <p:cNvPr id="213" name=""/>
          <p:cNvSpPr txBox="1"/>
          <p:nvPr/>
        </p:nvSpPr>
        <p:spPr>
          <a:xfrm>
            <a:off x="3283920" y="6565680"/>
            <a:ext cx="272160" cy="274680"/>
          </a:xfrm>
          <a:prstGeom prst="rect">
            <a:avLst/>
          </a:prstGeom>
          <a:noFill/>
          <a:ln w="0">
            <a:noFill/>
          </a:ln>
        </p:spPr>
        <p:txBody>
          <a:bodyPr wrap="none" lIns="90000" rIns="90000" tIns="45000" bIns="45000" anchor="t">
            <a:noAutofit/>
          </a:bodyPr>
          <a:p>
            <a:r>
              <a:rPr b="0" lang="fr-FR" sz="1300" strike="noStrike" u="none">
                <a:solidFill>
                  <a:srgbClr val="000000"/>
                </a:solidFill>
                <a:uFillTx/>
                <a:latin typeface="Arial"/>
              </a:rPr>
              <a:t>4</a:t>
            </a:r>
            <a:endParaRPr b="0" lang="fr-FR" sz="1300" strike="noStrike" u="none">
              <a:solidFill>
                <a:srgbClr val="000000"/>
              </a:solidFill>
              <a:uFillTx/>
              <a:latin typeface="Arial"/>
            </a:endParaRPr>
          </a:p>
        </p:txBody>
      </p:sp>
      <p:sp>
        <p:nvSpPr>
          <p:cNvPr id="214" name=""/>
          <p:cNvSpPr/>
          <p:nvPr/>
        </p:nvSpPr>
        <p:spPr>
          <a:xfrm>
            <a:off x="180000" y="1698480"/>
            <a:ext cx="283680" cy="283680"/>
          </a:xfrm>
          <a:prstGeom prst="rect">
            <a:avLst/>
          </a:prstGeom>
          <a:solidFill>
            <a:srgbClr val="000000"/>
          </a:solidFill>
          <a:ln w="0">
            <a:solidFill>
              <a:srgbClr val="000000"/>
            </a:solidFill>
          </a:ln>
        </p:spPr>
        <p:style>
          <a:lnRef idx="0"/>
          <a:fillRef idx="0"/>
          <a:effectRef idx="0"/>
          <a:fontRef idx="minor"/>
        </p:style>
        <p:txBody>
          <a:bodyPr lIns="90000" rIns="90000" tIns="45000" bIns="45000" anchor="ctr">
            <a:noAutofit/>
          </a:bodyPr>
          <a:p>
            <a:pPr algn="ctr"/>
            <a:r>
              <a:rPr b="0" lang="fr-FR" sz="1800" strike="noStrike" u="none">
                <a:solidFill>
                  <a:srgbClr val="ffffff"/>
                </a:solidFill>
                <a:uFillTx/>
                <a:latin typeface="Arial"/>
              </a:rPr>
              <a:t>1</a:t>
            </a:r>
            <a:endParaRPr b="0" lang="fr-FR" sz="1800" strike="noStrike" u="none">
              <a:solidFill>
                <a:srgbClr val="ffffff"/>
              </a:solidFill>
              <a:uFillTx/>
              <a:latin typeface="Arial"/>
            </a:endParaRPr>
          </a:p>
        </p:txBody>
      </p:sp>
      <p:sp>
        <p:nvSpPr>
          <p:cNvPr id="215" name=""/>
          <p:cNvSpPr txBox="1"/>
          <p:nvPr/>
        </p:nvSpPr>
        <p:spPr>
          <a:xfrm>
            <a:off x="540000" y="1635840"/>
            <a:ext cx="1667520" cy="346320"/>
          </a:xfrm>
          <a:prstGeom prst="rect">
            <a:avLst/>
          </a:prstGeom>
          <a:noFill/>
          <a:ln w="0">
            <a:noFill/>
          </a:ln>
        </p:spPr>
        <p:txBody>
          <a:bodyPr wrap="none" lIns="90000" rIns="90000" tIns="45000" bIns="45000" anchor="t">
            <a:noAutofit/>
          </a:bodyPr>
          <a:p>
            <a:r>
              <a:rPr b="0" lang="fr-FR" sz="1800" strike="noStrike" u="none">
                <a:solidFill>
                  <a:srgbClr val="000000"/>
                </a:solidFill>
                <a:uFillTx/>
                <a:latin typeface="Arial"/>
              </a:rPr>
              <a:t>Lancer les dés</a:t>
            </a:r>
            <a:endParaRPr b="0" lang="fr-FR" sz="1800" strike="noStrike" u="none">
              <a:solidFill>
                <a:srgbClr val="000000"/>
              </a:solidFill>
              <a:uFillTx/>
              <a:latin typeface="Arial"/>
            </a:endParaRPr>
          </a:p>
        </p:txBody>
      </p:sp>
      <p:sp>
        <p:nvSpPr>
          <p:cNvPr id="216" name=""/>
          <p:cNvSpPr txBox="1"/>
          <p:nvPr/>
        </p:nvSpPr>
        <p:spPr>
          <a:xfrm>
            <a:off x="180000" y="1982160"/>
            <a:ext cx="3240000" cy="1115640"/>
          </a:xfrm>
          <a:prstGeom prst="rect">
            <a:avLst/>
          </a:prstGeom>
          <a:noFill/>
          <a:ln w="0">
            <a:noFill/>
          </a:ln>
        </p:spPr>
        <p:txBody>
          <a:bodyPr lIns="90000" rIns="90000" tIns="45000" bIns="45000" anchor="t">
            <a:noAutofit/>
          </a:bodyPr>
          <a:p>
            <a:r>
              <a:rPr b="0" lang="fr-FR" sz="900" strike="noStrike" u="none">
                <a:solidFill>
                  <a:srgbClr val="000000"/>
                </a:solidFill>
                <a:uFillTx/>
                <a:latin typeface="Arial"/>
              </a:rPr>
              <a:t>Le chef d’établissement </a:t>
            </a:r>
            <a:r>
              <a:rPr b="1" lang="fr-FR" sz="900" strike="noStrike" u="none">
                <a:solidFill>
                  <a:srgbClr val="000000"/>
                </a:solidFill>
                <a:uFillTx/>
                <a:latin typeface="Arial"/>
              </a:rPr>
              <a:t>lance les 4 dés</a:t>
            </a:r>
            <a:r>
              <a:rPr b="0" lang="fr-FR" sz="900" strike="noStrike" u="none">
                <a:solidFill>
                  <a:srgbClr val="000000"/>
                </a:solidFill>
                <a:uFillTx/>
                <a:latin typeface="Arial"/>
              </a:rPr>
              <a:t> et les positionne du plus petit au plus grand sur les places en jeu. Au semestre d’automne, les secteurs en jeu sont ceux situés du côté clair de la roue, tandis qu’au printemps ce sont ceux situés de son côté foncé. Le dé de plus faible valeur est posé sur le secteur situé en face du symbole « 0 Motivation ». Les autres dés sont placés dans le sens horaire sur les secteurs suivants, toujours en fonction de leur valeur.</a:t>
            </a:r>
            <a:endParaRPr b="0" lang="fr-FR" sz="900" strike="noStrike" u="none">
              <a:solidFill>
                <a:srgbClr val="000000"/>
              </a:solidFill>
              <a:uFillTx/>
              <a:latin typeface="Arial"/>
            </a:endParaRPr>
          </a:p>
        </p:txBody>
      </p:sp>
      <p:sp>
        <p:nvSpPr>
          <p:cNvPr id="217" name="Rectangle : avec coins arrondis en diagonale 1"/>
          <p:cNvSpPr/>
          <p:nvPr/>
        </p:nvSpPr>
        <p:spPr>
          <a:xfrm>
            <a:off x="297720" y="3165840"/>
            <a:ext cx="2942280" cy="540000"/>
          </a:xfrm>
          <a:prstGeom prst="round2DiagRect">
            <a:avLst>
              <a:gd name="adj1" fmla="val 16667"/>
              <a:gd name="adj2" fmla="val 18577"/>
            </a:avLst>
          </a:prstGeom>
          <a:solidFill>
            <a:schemeClr val="accent2"/>
          </a:solidFill>
          <a:ln>
            <a:solidFill>
              <a:srgbClr val="e97132">
                <a:lumMod val="75000"/>
              </a:srgbClr>
            </a:solid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r>
              <a:rPr b="1" lang="fr-FR" sz="900" strike="noStrike" u="none">
                <a:solidFill>
                  <a:schemeClr val="lt1"/>
                </a:solidFill>
                <a:uFillTx/>
                <a:latin typeface="Arial"/>
              </a:rPr>
              <a:t>Le dé noir est toujours placé avant un dé transparent de même valeur ; il est considéré comme de plus faible valeur</a:t>
            </a:r>
            <a:endParaRPr b="1" lang="fr-FR" sz="900" strike="noStrike" u="none">
              <a:solidFill>
                <a:schemeClr val="lt1"/>
              </a:solidFill>
              <a:uFillTx/>
              <a:latin typeface="Arial"/>
            </a:endParaRPr>
          </a:p>
        </p:txBody>
      </p:sp>
      <p:sp>
        <p:nvSpPr>
          <p:cNvPr id="218" name=""/>
          <p:cNvSpPr txBox="1"/>
          <p:nvPr/>
        </p:nvSpPr>
        <p:spPr>
          <a:xfrm>
            <a:off x="180000" y="3782160"/>
            <a:ext cx="3240000" cy="374040"/>
          </a:xfrm>
          <a:prstGeom prst="rect">
            <a:avLst/>
          </a:prstGeom>
          <a:noFill/>
          <a:ln w="0">
            <a:noFill/>
          </a:ln>
        </p:spPr>
        <p:txBody>
          <a:bodyPr lIns="90000" rIns="90000" tIns="45000" bIns="45000" anchor="t">
            <a:noAutofit/>
          </a:bodyPr>
          <a:p>
            <a:r>
              <a:rPr b="0" lang="fr-FR" sz="900" strike="noStrike" u="none">
                <a:solidFill>
                  <a:srgbClr val="000000"/>
                </a:solidFill>
                <a:uFillTx/>
                <a:latin typeface="Arial"/>
              </a:rPr>
              <a:t>Si plusieurs dés transparents ont la même valeur, ils sont disposés sur des places voisines.</a:t>
            </a:r>
            <a:endParaRPr b="0" lang="fr-FR" sz="900" strike="noStrike" u="none">
              <a:solidFill>
                <a:srgbClr val="000000"/>
              </a:solidFill>
              <a:uFillTx/>
              <a:latin typeface="Arial"/>
            </a:endParaRPr>
          </a:p>
        </p:txBody>
      </p:sp>
      <p:sp>
        <p:nvSpPr>
          <p:cNvPr id="219" name="Rectangle : avec coins arrondis en diagonale 2"/>
          <p:cNvSpPr/>
          <p:nvPr/>
        </p:nvSpPr>
        <p:spPr>
          <a:xfrm>
            <a:off x="341640" y="5824800"/>
            <a:ext cx="2942280" cy="657360"/>
          </a:xfrm>
          <a:prstGeom prst="round2DiagRect">
            <a:avLst>
              <a:gd name="adj1" fmla="val 16667"/>
              <a:gd name="adj2" fmla="val 18577"/>
            </a:avLst>
          </a:prstGeom>
          <a:solidFill>
            <a:schemeClr val="accent2"/>
          </a:solidFill>
          <a:ln>
            <a:solidFill>
              <a:srgbClr val="e97132">
                <a:lumMod val="75000"/>
              </a:srgbClr>
            </a:solid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r>
              <a:rPr b="1" lang="fr-FR" sz="900" strike="noStrike" u="none">
                <a:solidFill>
                  <a:schemeClr val="lt1"/>
                </a:solidFill>
                <a:uFillTx/>
                <a:latin typeface="Arial"/>
              </a:rPr>
              <a:t>Chaque dé transparent prend alors la couleur du secteur sur lequel il est positionné. Par exemple, un dé transparent posé sur un secteur orange est simplement appelé dé orange</a:t>
            </a:r>
            <a:endParaRPr b="1" lang="fr-FR" sz="900" strike="noStrike" u="none">
              <a:solidFill>
                <a:schemeClr val="lt1"/>
              </a:solidFill>
              <a:uFillTx/>
              <a:latin typeface="Arial"/>
            </a:endParaRPr>
          </a:p>
        </p:txBody>
      </p:sp>
      <p:sp>
        <p:nvSpPr>
          <p:cNvPr id="220" name=""/>
          <p:cNvSpPr/>
          <p:nvPr/>
        </p:nvSpPr>
        <p:spPr>
          <a:xfrm>
            <a:off x="3496320" y="1682640"/>
            <a:ext cx="283680" cy="283680"/>
          </a:xfrm>
          <a:prstGeom prst="rect">
            <a:avLst/>
          </a:prstGeom>
          <a:solidFill>
            <a:srgbClr val="000000"/>
          </a:solidFill>
          <a:ln w="0">
            <a:solidFill>
              <a:srgbClr val="000000"/>
            </a:solidFill>
          </a:ln>
        </p:spPr>
        <p:style>
          <a:lnRef idx="0"/>
          <a:fillRef idx="0"/>
          <a:effectRef idx="0"/>
          <a:fontRef idx="minor"/>
        </p:style>
        <p:txBody>
          <a:bodyPr lIns="90000" rIns="90000" tIns="45000" bIns="45000" anchor="ctr">
            <a:noAutofit/>
          </a:bodyPr>
          <a:p>
            <a:pPr algn="ctr"/>
            <a:r>
              <a:rPr b="0" lang="fr-FR" sz="1800" strike="noStrike" u="none">
                <a:solidFill>
                  <a:srgbClr val="ffffff"/>
                </a:solidFill>
                <a:uFillTx/>
                <a:latin typeface="Arial"/>
              </a:rPr>
              <a:t>2</a:t>
            </a:r>
            <a:endParaRPr b="0" lang="fr-FR" sz="1800" strike="noStrike" u="none">
              <a:solidFill>
                <a:srgbClr val="ffffff"/>
              </a:solidFill>
              <a:uFillTx/>
              <a:latin typeface="Arial"/>
            </a:endParaRPr>
          </a:p>
        </p:txBody>
      </p:sp>
      <p:sp>
        <p:nvSpPr>
          <p:cNvPr id="221" name=""/>
          <p:cNvSpPr txBox="1"/>
          <p:nvPr/>
        </p:nvSpPr>
        <p:spPr>
          <a:xfrm>
            <a:off x="3831840" y="1620000"/>
            <a:ext cx="2468160" cy="346320"/>
          </a:xfrm>
          <a:prstGeom prst="rect">
            <a:avLst/>
          </a:prstGeom>
          <a:noFill/>
          <a:ln w="0">
            <a:noFill/>
          </a:ln>
        </p:spPr>
        <p:txBody>
          <a:bodyPr wrap="none" lIns="90000" rIns="90000" tIns="45000" bIns="45000" anchor="t">
            <a:noAutofit/>
          </a:bodyPr>
          <a:p>
            <a:r>
              <a:rPr b="0" lang="fr-FR" sz="1800" strike="noStrike" u="none">
                <a:solidFill>
                  <a:srgbClr val="000000"/>
                </a:solidFill>
                <a:uFillTx/>
                <a:latin typeface="Arial"/>
              </a:rPr>
              <a:t>Résoudre l’événement</a:t>
            </a:r>
            <a:endParaRPr b="0" lang="fr-FR" sz="1800" strike="noStrike" u="none">
              <a:solidFill>
                <a:srgbClr val="000000"/>
              </a:solidFill>
              <a:uFillTx/>
              <a:latin typeface="Arial"/>
            </a:endParaRPr>
          </a:p>
        </p:txBody>
      </p:sp>
      <p:sp>
        <p:nvSpPr>
          <p:cNvPr id="222" name=""/>
          <p:cNvSpPr txBox="1"/>
          <p:nvPr/>
        </p:nvSpPr>
        <p:spPr>
          <a:xfrm>
            <a:off x="3559680" y="1966320"/>
            <a:ext cx="3280680" cy="1799640"/>
          </a:xfrm>
          <a:prstGeom prst="rect">
            <a:avLst/>
          </a:prstGeom>
          <a:noFill/>
          <a:ln w="0">
            <a:noFill/>
          </a:ln>
        </p:spPr>
        <p:txBody>
          <a:bodyPr lIns="90000" rIns="90000" tIns="45000" bIns="45000" anchor="t">
            <a:noAutofit/>
          </a:bodyPr>
          <a:p>
            <a:pPr>
              <a:lnSpc>
                <a:spcPct val="100000"/>
              </a:lnSpc>
              <a:spcBef>
                <a:spcPts val="567"/>
              </a:spcBef>
              <a:spcAft>
                <a:spcPts val="567"/>
              </a:spcAft>
            </a:pPr>
            <a:r>
              <a:rPr b="1" lang="fr-FR" sz="900" strike="noStrike" u="none">
                <a:solidFill>
                  <a:srgbClr val="000000"/>
                </a:solidFill>
                <a:uFillTx/>
                <a:latin typeface="Arial"/>
              </a:rPr>
              <a:t>Au début de chaque semestre</a:t>
            </a:r>
            <a:r>
              <a:rPr b="0" lang="fr-FR" sz="900" strike="noStrike" u="none">
                <a:solidFill>
                  <a:srgbClr val="000000"/>
                </a:solidFill>
                <a:uFillTx/>
                <a:latin typeface="Arial"/>
              </a:rPr>
              <a:t>, le dé noir détruit la place sur lequel il est posé. </a:t>
            </a:r>
            <a:endParaRPr b="0" lang="fr-FR" sz="900" strike="noStrike" u="none">
              <a:solidFill>
                <a:srgbClr val="000000"/>
              </a:solidFill>
              <a:uFillTx/>
              <a:latin typeface="Arial"/>
              <a:ea typeface="Microsoft YaHei"/>
            </a:endParaRPr>
          </a:p>
          <a:p>
            <a:pPr>
              <a:lnSpc>
                <a:spcPts val="850"/>
              </a:lnSpc>
            </a:pPr>
            <a:r>
              <a:rPr b="1" lang="fr-FR" sz="900" strike="noStrike" u="none">
                <a:solidFill>
                  <a:srgbClr val="000000"/>
                </a:solidFill>
                <a:uFillTx/>
                <a:latin typeface="Arial"/>
              </a:rPr>
              <a:t>A partir du troisième tour de jeu</a:t>
            </a:r>
            <a:r>
              <a:rPr b="0" lang="fr-FR" sz="900" strike="noStrike" u="none">
                <a:solidFill>
                  <a:srgbClr val="000000"/>
                </a:solidFill>
                <a:uFillTx/>
                <a:latin typeface="Arial"/>
              </a:rPr>
              <a:t>, en plus de détruire un secteur, le dé noir détruit un dé de la feuille de notes de chaque joueur. Cette destruction est rappelée près du numéro de tour en cours de la grande roue. Sont annoncées :</a:t>
            </a:r>
            <a:endParaRPr b="0" lang="fr-FR" sz="900" strike="noStrike" u="none">
              <a:solidFill>
                <a:srgbClr val="000000"/>
              </a:solidFill>
              <a:uFillTx/>
              <a:latin typeface="Arial"/>
              <a:ea typeface="Microsoft YaHei"/>
            </a:endParaRPr>
          </a:p>
          <a:p>
            <a:pPr marL="216000" indent="-216000">
              <a:lnSpc>
                <a:spcPct val="100000"/>
              </a:lnSpc>
              <a:buClr>
                <a:srgbClr val="000000"/>
              </a:buClr>
              <a:buSzPct val="45000"/>
              <a:buFont typeface="Wingdings" charset="2"/>
              <a:buChar char=""/>
            </a:pPr>
            <a:r>
              <a:rPr b="1" lang="fr-FR" sz="900" strike="noStrike" u="none">
                <a:solidFill>
                  <a:srgbClr val="000000"/>
                </a:solidFill>
                <a:uFillTx/>
                <a:latin typeface="Arial"/>
              </a:rPr>
              <a:t>la valeur du dé noir</a:t>
            </a:r>
            <a:r>
              <a:rPr b="0" lang="fr-FR" sz="900" strike="noStrike" u="none">
                <a:solidFill>
                  <a:srgbClr val="000000"/>
                </a:solidFill>
                <a:uFillTx/>
                <a:latin typeface="Arial"/>
              </a:rPr>
              <a:t> qui détermine la valeur du dé détruit ;</a:t>
            </a:r>
            <a:endParaRPr b="0" lang="fr-FR" sz="900" strike="noStrike" u="none">
              <a:solidFill>
                <a:srgbClr val="000000"/>
              </a:solidFill>
              <a:uFillTx/>
              <a:latin typeface="Arial"/>
              <a:ea typeface="Microsoft YaHei"/>
            </a:endParaRPr>
          </a:p>
          <a:p>
            <a:pPr marL="216000" indent="-216000">
              <a:lnSpc>
                <a:spcPct val="100000"/>
              </a:lnSpc>
              <a:buClr>
                <a:srgbClr val="000000"/>
              </a:buClr>
              <a:buSzPct val="45000"/>
              <a:buFont typeface="Wingdings" charset="2"/>
              <a:buChar char=""/>
            </a:pPr>
            <a:r>
              <a:rPr b="1" lang="fr-FR" sz="900" strike="noStrike" u="none">
                <a:solidFill>
                  <a:srgbClr val="000000"/>
                </a:solidFill>
                <a:uFillTx/>
                <a:latin typeface="Arial"/>
              </a:rPr>
              <a:t>la couleur du secteur détruit</a:t>
            </a:r>
            <a:r>
              <a:rPr b="0" lang="fr-FR" sz="900" strike="noStrike" u="none">
                <a:solidFill>
                  <a:srgbClr val="000000"/>
                </a:solidFill>
                <a:uFillTx/>
                <a:latin typeface="Arial"/>
              </a:rPr>
              <a:t> qui détermine la couleur du dé détruit</a:t>
            </a:r>
            <a:endParaRPr b="0" lang="fr-FR" sz="900" strike="noStrike" u="none">
              <a:solidFill>
                <a:srgbClr val="000000"/>
              </a:solidFill>
              <a:uFillTx/>
              <a:latin typeface="Arial"/>
              <a:ea typeface="Microsoft YaHei"/>
            </a:endParaRPr>
          </a:p>
          <a:p>
            <a:pPr>
              <a:lnSpc>
                <a:spcPct val="100000"/>
              </a:lnSpc>
              <a:spcBef>
                <a:spcPts val="567"/>
              </a:spcBef>
              <a:spcAft>
                <a:spcPts val="567"/>
              </a:spcAft>
            </a:pPr>
            <a:r>
              <a:rPr b="0" lang="fr-FR" sz="900" strike="noStrike" u="none">
                <a:solidFill>
                  <a:srgbClr val="000000"/>
                </a:solidFill>
                <a:uFillTx/>
                <a:latin typeface="Arial"/>
              </a:rPr>
              <a:t>Chaque joueur doit </a:t>
            </a:r>
            <a:r>
              <a:rPr b="1" lang="fr-FR" sz="900" strike="noStrike" u="none">
                <a:solidFill>
                  <a:srgbClr val="000000"/>
                </a:solidFill>
                <a:uFillTx/>
                <a:latin typeface="Arial"/>
              </a:rPr>
              <a:t>barrer le dé</a:t>
            </a:r>
            <a:r>
              <a:rPr b="0" lang="fr-FR" sz="900" strike="noStrike" u="none">
                <a:solidFill>
                  <a:srgbClr val="000000"/>
                </a:solidFill>
                <a:uFillTx/>
                <a:latin typeface="Arial"/>
              </a:rPr>
              <a:t> ainsi défini sur sa feuille de notes. Si celui-ci a déjà été barré, il n'y a pas d'autre effet.</a:t>
            </a:r>
            <a:endParaRPr b="0" lang="fr-FR" sz="900" strike="noStrike" u="none">
              <a:solidFill>
                <a:srgbClr val="000000"/>
              </a:solidFill>
              <a:uFillTx/>
              <a:latin typeface="Arial"/>
              <a:ea typeface="Microsoft YaHei"/>
            </a:endParaRPr>
          </a:p>
        </p:txBody>
      </p:sp>
      <p:sp>
        <p:nvSpPr>
          <p:cNvPr id="223" name="Rectangle : avec coins arrondis en diagonale 3"/>
          <p:cNvSpPr/>
          <p:nvPr/>
        </p:nvSpPr>
        <p:spPr>
          <a:xfrm>
            <a:off x="3717720" y="3765960"/>
            <a:ext cx="2942280" cy="540720"/>
          </a:xfrm>
          <a:prstGeom prst="round2DiagRect">
            <a:avLst>
              <a:gd name="adj1" fmla="val 16667"/>
              <a:gd name="adj2" fmla="val 18577"/>
            </a:avLst>
          </a:prstGeom>
          <a:solidFill>
            <a:schemeClr val="accent2"/>
          </a:solidFill>
          <a:ln>
            <a:solidFill>
              <a:srgbClr val="e97132">
                <a:lumMod val="75000"/>
              </a:srgbClr>
            </a:solid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r>
              <a:rPr b="1" lang="fr-FR" sz="900" strike="noStrike" u="none">
                <a:solidFill>
                  <a:schemeClr val="lt1"/>
                </a:solidFill>
                <a:uFillTx/>
                <a:latin typeface="Arial"/>
              </a:rPr>
              <a:t>Exception : les joueurs ayant obtenu le Contrat de subvention de la colonne attaquée ne subissent pas la destruction du dé (voir page 7).</a:t>
            </a:r>
            <a:endParaRPr b="1" lang="fr-FR" sz="900" strike="noStrike" u="none">
              <a:solidFill>
                <a:schemeClr val="lt1"/>
              </a:solidFill>
              <a:uFillTx/>
              <a:latin typeface="Arial"/>
            </a:endParaRPr>
          </a:p>
        </p:txBody>
      </p:sp>
      <p:sp>
        <p:nvSpPr>
          <p:cNvPr id="224" name=""/>
          <p:cNvSpPr txBox="1"/>
          <p:nvPr/>
        </p:nvSpPr>
        <p:spPr>
          <a:xfrm>
            <a:off x="3600360" y="4341240"/>
            <a:ext cx="3240000" cy="657720"/>
          </a:xfrm>
          <a:prstGeom prst="rect">
            <a:avLst/>
          </a:prstGeom>
          <a:noFill/>
          <a:ln w="0">
            <a:noFill/>
          </a:ln>
        </p:spPr>
        <p:txBody>
          <a:bodyPr lIns="90000" rIns="90000" tIns="45000" bIns="45000" anchor="t">
            <a:noAutofit/>
          </a:bodyPr>
          <a:p>
            <a:pPr>
              <a:lnSpc>
                <a:spcPts val="850"/>
              </a:lnSpc>
            </a:pPr>
            <a:r>
              <a:rPr b="0" lang="fr-FR" sz="900" strike="noStrike" u="none">
                <a:solidFill>
                  <a:srgbClr val="000000"/>
                </a:solidFill>
                <a:uFillTx/>
                <a:latin typeface="Arial"/>
              </a:rPr>
              <a:t>Vous ne pourrez plus construire les éléments de prestige et de fonction de cette colonne et de cette couleur. Pour vous en rappeler, en plus de barrer le dé, barrez ces éléments, s'ils ne sont pas déjà construits.</a:t>
            </a:r>
            <a:endParaRPr b="0" lang="fr-FR" sz="900" strike="noStrike" u="none">
              <a:solidFill>
                <a:srgbClr val="000000"/>
              </a:solidFill>
              <a:uFillTx/>
              <a:latin typeface="Arial"/>
            </a:endParaRPr>
          </a:p>
        </p:txBody>
      </p:sp>
      <p:sp>
        <p:nvSpPr>
          <p:cNvPr id="225" name="Rectangle : avec coins arrondis en diagonale 4"/>
          <p:cNvSpPr/>
          <p:nvPr/>
        </p:nvSpPr>
        <p:spPr>
          <a:xfrm>
            <a:off x="3717720" y="4880880"/>
            <a:ext cx="2942280" cy="382320"/>
          </a:xfrm>
          <a:prstGeom prst="round2DiagRect">
            <a:avLst>
              <a:gd name="adj1" fmla="val 16667"/>
              <a:gd name="adj2" fmla="val 18577"/>
            </a:avLst>
          </a:prstGeom>
          <a:solidFill>
            <a:schemeClr val="accent2"/>
          </a:solidFill>
          <a:ln>
            <a:solidFill>
              <a:srgbClr val="e97132">
                <a:lumMod val="75000"/>
              </a:srgbClr>
            </a:solid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r>
              <a:rPr b="1" lang="fr-FR" sz="900" strike="noStrike" u="none">
                <a:solidFill>
                  <a:schemeClr val="lt1"/>
                </a:solidFill>
                <a:uFillTx/>
                <a:latin typeface="Arial"/>
              </a:rPr>
              <a:t>Les éléments déjà construits ne sont jamais détruits.</a:t>
            </a:r>
            <a:endParaRPr b="1" lang="fr-FR" sz="900" strike="noStrike" u="none">
              <a:solidFill>
                <a:schemeClr val="lt1"/>
              </a:solidFill>
              <a:uFillTx/>
              <a:latin typeface="Arial"/>
            </a:endParaRPr>
          </a:p>
        </p:txBody>
      </p:sp>
      <p:pic>
        <p:nvPicPr>
          <p:cNvPr id="226" name="" descr=""/>
          <p:cNvPicPr/>
          <p:nvPr/>
        </p:nvPicPr>
        <p:blipFill>
          <a:blip r:embed="rId2"/>
          <a:stretch/>
        </p:blipFill>
        <p:spPr>
          <a:xfrm>
            <a:off x="632880" y="4222800"/>
            <a:ext cx="711720" cy="1395360"/>
          </a:xfrm>
          <a:prstGeom prst="rect">
            <a:avLst/>
          </a:prstGeom>
          <a:ln w="0">
            <a:noFill/>
          </a:ln>
        </p:spPr>
      </p:pic>
      <p:sp>
        <p:nvSpPr>
          <p:cNvPr id="227" name=""/>
          <p:cNvSpPr/>
          <p:nvPr/>
        </p:nvSpPr>
        <p:spPr>
          <a:xfrm>
            <a:off x="478080" y="4923720"/>
            <a:ext cx="130320" cy="130320"/>
          </a:xfrm>
          <a:prstGeom prst="roundRect">
            <a:avLst>
              <a:gd name="adj" fmla="val 16667"/>
            </a:avLst>
          </a:prstGeom>
          <a:solidFill>
            <a:srgbClr val="000000"/>
          </a:solidFill>
          <a:ln w="10800">
            <a:solidFill>
              <a:srgbClr val="000000"/>
            </a:solidFill>
            <a:round/>
          </a:ln>
        </p:spPr>
        <p:style>
          <a:lnRef idx="0"/>
          <a:fillRef idx="0"/>
          <a:effectRef idx="0"/>
          <a:fontRef idx="minor"/>
        </p:style>
        <p:txBody>
          <a:bodyPr lIns="95400" rIns="95400" tIns="50400" bIns="50400" anchor="ctr">
            <a:noAutofit/>
          </a:bodyPr>
          <a:p>
            <a:pPr algn="ctr"/>
            <a:r>
              <a:rPr b="0" lang="fr-FR" sz="1300" strike="noStrike" u="none">
                <a:solidFill>
                  <a:srgbClr val="ffffff"/>
                </a:solidFill>
                <a:uFillTx/>
                <a:latin typeface="Arial"/>
              </a:rPr>
              <a:t>3</a:t>
            </a:r>
            <a:endParaRPr b="0" lang="fr-FR" sz="1300" strike="noStrike" u="none">
              <a:solidFill>
                <a:srgbClr val="ffffff"/>
              </a:solidFill>
              <a:uFillTx/>
              <a:latin typeface="Arial"/>
            </a:endParaRPr>
          </a:p>
        </p:txBody>
      </p:sp>
      <p:sp>
        <p:nvSpPr>
          <p:cNvPr id="228" name=""/>
          <p:cNvSpPr/>
          <p:nvPr/>
        </p:nvSpPr>
        <p:spPr>
          <a:xfrm>
            <a:off x="726120" y="5429880"/>
            <a:ext cx="130320" cy="130320"/>
          </a:xfrm>
          <a:prstGeom prst="roundRect">
            <a:avLst>
              <a:gd name="adj" fmla="val 16667"/>
            </a:avLst>
          </a:prstGeom>
          <a:solidFill>
            <a:srgbClr val="ffffff"/>
          </a:solidFill>
          <a:ln w="10800">
            <a:solidFill>
              <a:srgbClr val="000000"/>
            </a:solidFill>
            <a:round/>
          </a:ln>
        </p:spPr>
        <p:style>
          <a:lnRef idx="0"/>
          <a:fillRef idx="0"/>
          <a:effectRef idx="0"/>
          <a:fontRef idx="minor"/>
        </p:style>
        <p:txBody>
          <a:bodyPr lIns="95400" rIns="95400" tIns="50400" bIns="50400" anchor="ctr">
            <a:noAutofit/>
          </a:bodyPr>
          <a:p>
            <a:pPr algn="ctr"/>
            <a:r>
              <a:rPr b="0" lang="fr-FR" sz="1300" strike="noStrike" u="none">
                <a:solidFill>
                  <a:srgbClr val="000000"/>
                </a:solidFill>
                <a:uFillTx/>
                <a:latin typeface="Arial"/>
              </a:rPr>
              <a:t>1</a:t>
            </a:r>
            <a:endParaRPr b="0" lang="fr-FR" sz="1300" strike="noStrike" u="none">
              <a:solidFill>
                <a:srgbClr val="000000"/>
              </a:solidFill>
              <a:uFillTx/>
              <a:latin typeface="Arial"/>
            </a:endParaRPr>
          </a:p>
        </p:txBody>
      </p:sp>
      <p:sp>
        <p:nvSpPr>
          <p:cNvPr id="229" name=""/>
          <p:cNvSpPr/>
          <p:nvPr/>
        </p:nvSpPr>
        <p:spPr>
          <a:xfrm>
            <a:off x="603360" y="4412520"/>
            <a:ext cx="130320" cy="130320"/>
          </a:xfrm>
          <a:prstGeom prst="roundRect">
            <a:avLst>
              <a:gd name="adj" fmla="val 16667"/>
            </a:avLst>
          </a:prstGeom>
          <a:solidFill>
            <a:srgbClr val="ffffff"/>
          </a:solidFill>
          <a:ln w="10800">
            <a:solidFill>
              <a:srgbClr val="000000"/>
            </a:solidFill>
            <a:round/>
          </a:ln>
        </p:spPr>
        <p:style>
          <a:lnRef idx="0"/>
          <a:fillRef idx="0"/>
          <a:effectRef idx="0"/>
          <a:fontRef idx="minor"/>
        </p:style>
        <p:txBody>
          <a:bodyPr lIns="95400" rIns="95400" tIns="50400" bIns="50400" anchor="ctr">
            <a:noAutofit/>
          </a:bodyPr>
          <a:p>
            <a:pPr algn="ctr"/>
            <a:r>
              <a:rPr b="0" lang="fr-FR" sz="1300" strike="noStrike" u="none">
                <a:solidFill>
                  <a:srgbClr val="000000"/>
                </a:solidFill>
                <a:uFillTx/>
                <a:latin typeface="Arial"/>
              </a:rPr>
              <a:t>3</a:t>
            </a:r>
            <a:endParaRPr b="0" lang="fr-FR" sz="1300" strike="noStrike" u="none">
              <a:solidFill>
                <a:srgbClr val="000000"/>
              </a:solidFill>
              <a:uFillTx/>
              <a:latin typeface="Arial"/>
            </a:endParaRPr>
          </a:p>
        </p:txBody>
      </p:sp>
      <p:sp>
        <p:nvSpPr>
          <p:cNvPr id="230" name=""/>
          <p:cNvSpPr/>
          <p:nvPr/>
        </p:nvSpPr>
        <p:spPr>
          <a:xfrm>
            <a:off x="880920" y="4131720"/>
            <a:ext cx="130320" cy="130320"/>
          </a:xfrm>
          <a:prstGeom prst="roundRect">
            <a:avLst>
              <a:gd name="adj" fmla="val 16667"/>
            </a:avLst>
          </a:prstGeom>
          <a:solidFill>
            <a:srgbClr val="ffffff"/>
          </a:solidFill>
          <a:ln w="10800">
            <a:solidFill>
              <a:srgbClr val="000000"/>
            </a:solidFill>
            <a:round/>
          </a:ln>
        </p:spPr>
        <p:style>
          <a:lnRef idx="0"/>
          <a:fillRef idx="0"/>
          <a:effectRef idx="0"/>
          <a:fontRef idx="minor"/>
        </p:style>
        <p:txBody>
          <a:bodyPr lIns="95400" rIns="95400" tIns="50400" bIns="50400" anchor="ctr">
            <a:noAutofit/>
          </a:bodyPr>
          <a:p>
            <a:pPr algn="ctr"/>
            <a:r>
              <a:rPr b="0" lang="fr-FR" sz="1300" strike="noStrike" u="none">
                <a:solidFill>
                  <a:srgbClr val="000000"/>
                </a:solidFill>
                <a:uFillTx/>
                <a:latin typeface="Arial"/>
              </a:rPr>
              <a:t>4</a:t>
            </a:r>
            <a:endParaRPr b="0" lang="fr-FR" sz="1300" strike="noStrike" u="none">
              <a:solidFill>
                <a:srgbClr val="000000"/>
              </a:solidFill>
              <a:uFillTx/>
              <a:latin typeface="Arial"/>
            </a:endParaRPr>
          </a:p>
        </p:txBody>
      </p:sp>
      <p:sp>
        <p:nvSpPr>
          <p:cNvPr id="231" name=""/>
          <p:cNvSpPr txBox="1"/>
          <p:nvPr/>
        </p:nvSpPr>
        <p:spPr>
          <a:xfrm>
            <a:off x="1441800" y="4194720"/>
            <a:ext cx="1838160" cy="1510920"/>
          </a:xfrm>
          <a:prstGeom prst="rect">
            <a:avLst/>
          </a:prstGeom>
          <a:noFill/>
          <a:ln w="10800">
            <a:noFill/>
          </a:ln>
        </p:spPr>
        <p:txBody>
          <a:bodyPr lIns="95400" rIns="95400" tIns="50400" bIns="50400" anchor="t">
            <a:noAutofit/>
          </a:bodyPr>
          <a:p>
            <a:r>
              <a:rPr b="1" i="1" lang="fr-FR" sz="900" strike="noStrike" u="none">
                <a:solidFill>
                  <a:srgbClr val="000000"/>
                </a:solidFill>
                <a:uFillTx/>
                <a:latin typeface="Arial"/>
              </a:rPr>
              <a:t>Exemple</a:t>
            </a:r>
            <a:r>
              <a:rPr b="0" i="1" lang="fr-FR" sz="900" strike="noStrike" u="none">
                <a:solidFill>
                  <a:srgbClr val="000000"/>
                </a:solidFill>
                <a:uFillTx/>
                <a:latin typeface="Arial"/>
              </a:rPr>
              <a:t> : en début de matinée, le chef d’établissement lance les 4 dés. Il positionne le dé de plus faible valeur sur la place située en face du symbole « 0 denier ». Le dé noir est posé sur la place suivante, étant donné qu'il a la même valeur qu'un des deux autres dés transparents. Le dé de valeur 4 est posé sur la dernière place en jeu.</a:t>
            </a:r>
            <a:endParaRPr b="0" i="1" lang="fr-FR" sz="900" strike="noStrike" u="none">
              <a:solidFill>
                <a:srgbClr val="000000"/>
              </a:solidFill>
              <a:uFillTx/>
              <a:latin typeface="Arial"/>
            </a:endParaRPr>
          </a:p>
        </p:txBody>
      </p:sp>
      <p:pic>
        <p:nvPicPr>
          <p:cNvPr id="232" name="" descr=""/>
          <p:cNvPicPr/>
          <p:nvPr/>
        </p:nvPicPr>
        <p:blipFill>
          <a:blip r:embed="rId3"/>
          <a:stretch/>
        </p:blipFill>
        <p:spPr>
          <a:xfrm>
            <a:off x="3858480" y="5805360"/>
            <a:ext cx="765360" cy="655560"/>
          </a:xfrm>
          <a:prstGeom prst="rect">
            <a:avLst/>
          </a:prstGeom>
          <a:ln w="0">
            <a:noFill/>
          </a:ln>
        </p:spPr>
      </p:pic>
      <p:pic>
        <p:nvPicPr>
          <p:cNvPr id="233" name="" descr=""/>
          <p:cNvPicPr/>
          <p:nvPr/>
        </p:nvPicPr>
        <p:blipFill>
          <a:blip r:embed="rId4"/>
          <a:stretch/>
        </p:blipFill>
        <p:spPr>
          <a:xfrm>
            <a:off x="3571560" y="5884200"/>
            <a:ext cx="516960" cy="516960"/>
          </a:xfrm>
          <a:prstGeom prst="rect">
            <a:avLst/>
          </a:prstGeom>
          <a:ln w="0">
            <a:noFill/>
          </a:ln>
        </p:spPr>
      </p:pic>
      <p:sp>
        <p:nvSpPr>
          <p:cNvPr id="234" name=""/>
          <p:cNvSpPr/>
          <p:nvPr/>
        </p:nvSpPr>
        <p:spPr>
          <a:xfrm>
            <a:off x="3754800" y="6061680"/>
            <a:ext cx="130320" cy="130320"/>
          </a:xfrm>
          <a:prstGeom prst="roundRect">
            <a:avLst>
              <a:gd name="adj" fmla="val 16667"/>
            </a:avLst>
          </a:prstGeom>
          <a:solidFill>
            <a:srgbClr val="000000"/>
          </a:solidFill>
          <a:ln w="10800">
            <a:solidFill>
              <a:srgbClr val="000000"/>
            </a:solidFill>
            <a:round/>
          </a:ln>
        </p:spPr>
        <p:style>
          <a:lnRef idx="0"/>
          <a:fillRef idx="0"/>
          <a:effectRef idx="0"/>
          <a:fontRef idx="minor"/>
        </p:style>
        <p:txBody>
          <a:bodyPr lIns="95400" rIns="95400" tIns="50400" bIns="50400" anchor="ctr">
            <a:noAutofit/>
          </a:bodyPr>
          <a:p>
            <a:pPr algn="ctr"/>
            <a:r>
              <a:rPr b="0" lang="fr-FR" sz="1300" strike="noStrike" u="none">
                <a:solidFill>
                  <a:srgbClr val="ffffff"/>
                </a:solidFill>
                <a:uFillTx/>
                <a:latin typeface="Arial"/>
              </a:rPr>
              <a:t>3</a:t>
            </a:r>
            <a:endParaRPr b="0" lang="fr-FR" sz="1300" strike="noStrike" u="none">
              <a:solidFill>
                <a:srgbClr val="ffffff"/>
              </a:solidFill>
              <a:uFillTx/>
              <a:latin typeface="Arial"/>
            </a:endParaRPr>
          </a:p>
        </p:txBody>
      </p:sp>
      <p:sp>
        <p:nvSpPr>
          <p:cNvPr id="235" name=""/>
          <p:cNvSpPr txBox="1"/>
          <p:nvPr/>
        </p:nvSpPr>
        <p:spPr>
          <a:xfrm>
            <a:off x="4631760" y="5311800"/>
            <a:ext cx="1720440" cy="1397160"/>
          </a:xfrm>
          <a:prstGeom prst="rect">
            <a:avLst/>
          </a:prstGeom>
          <a:noFill/>
          <a:ln w="10800">
            <a:noFill/>
          </a:ln>
        </p:spPr>
        <p:txBody>
          <a:bodyPr lIns="95400" rIns="95400" tIns="50400" bIns="50400" anchor="t">
            <a:noAutofit/>
          </a:bodyPr>
          <a:p>
            <a:pPr>
              <a:lnSpc>
                <a:spcPts val="850"/>
              </a:lnSpc>
            </a:pPr>
            <a:r>
              <a:rPr b="1" i="1" lang="fr-FR" sz="900" strike="noStrike" u="none">
                <a:solidFill>
                  <a:srgbClr val="000000"/>
                </a:solidFill>
                <a:uFillTx/>
                <a:latin typeface="Arial"/>
              </a:rPr>
              <a:t>Exemple</a:t>
            </a:r>
            <a:r>
              <a:rPr b="0" i="1" lang="fr-FR" sz="900" strike="noStrike" u="none">
                <a:solidFill>
                  <a:srgbClr val="000000"/>
                </a:solidFill>
                <a:uFillTx/>
                <a:latin typeface="Arial"/>
              </a:rPr>
              <a:t> : le dé noir de valeur 3 attaque la place bleue. Vu que c'est le début du tour 4, tous les joueurs doivent barrer le dé blanc de valeur 3 de leur feuille de notes. Valentin n'ayant pas construit la Cathédrale de la colonne 3, il barre ce bâtiment ; par contre, il ne doit pas barrer l’Évêché déjà construit dans cette colonne.</a:t>
            </a:r>
            <a:endParaRPr b="0" i="1" lang="fr-FR" sz="900" strike="noStrike" u="none">
              <a:solidFill>
                <a:srgbClr val="000000"/>
              </a:solidFill>
              <a:uFillTx/>
              <a:latin typeface="Arial"/>
            </a:endParaRPr>
          </a:p>
        </p:txBody>
      </p:sp>
      <p:pic>
        <p:nvPicPr>
          <p:cNvPr id="236" name="" descr=""/>
          <p:cNvPicPr/>
          <p:nvPr/>
        </p:nvPicPr>
        <p:blipFill>
          <a:blip r:embed="rId5"/>
          <a:stretch/>
        </p:blipFill>
        <p:spPr>
          <a:xfrm>
            <a:off x="6230880" y="5551560"/>
            <a:ext cx="495360" cy="1013760"/>
          </a:xfrm>
          <a:prstGeom prst="rect">
            <a:avLst/>
          </a:prstGeom>
          <a:ln w="0">
            <a:noFill/>
          </a:ln>
        </p:spPr>
      </p:pic>
      <p:sp>
        <p:nvSpPr>
          <p:cNvPr id="237" name=""/>
          <p:cNvSpPr txBox="1"/>
          <p:nvPr/>
        </p:nvSpPr>
        <p:spPr>
          <a:xfrm>
            <a:off x="6332040" y="5608440"/>
            <a:ext cx="297360" cy="312840"/>
          </a:xfrm>
          <a:prstGeom prst="rect">
            <a:avLst/>
          </a:prstGeom>
          <a:noFill/>
          <a:ln w="10800">
            <a:noFill/>
          </a:ln>
        </p:spPr>
        <p:txBody>
          <a:bodyPr wrap="none" lIns="95400" rIns="95400" tIns="50400" bIns="50400" anchor="t">
            <a:noAutofit/>
          </a:bodyPr>
          <a:p>
            <a:r>
              <a:rPr b="0" lang="fr-FR" sz="1500" strike="noStrike" u="none">
                <a:solidFill>
                  <a:srgbClr val="000000"/>
                </a:solidFill>
                <a:uFillTx/>
                <a:latin typeface="Arial"/>
              </a:rPr>
              <a:t>3</a:t>
            </a:r>
            <a:endParaRPr b="0" lang="fr-FR" sz="1500" strike="noStrike" u="none">
              <a:solidFill>
                <a:srgbClr val="000000"/>
              </a:solidFill>
              <a:uFillTx/>
              <a:latin typeface="Arial"/>
            </a:endParaRPr>
          </a:p>
        </p:txBody>
      </p:sp>
      <p:sp>
        <p:nvSpPr>
          <p:cNvPr id="238" name=""/>
          <p:cNvSpPr/>
          <p:nvPr/>
        </p:nvSpPr>
        <p:spPr>
          <a:xfrm flipV="1">
            <a:off x="6332040" y="5623560"/>
            <a:ext cx="343080" cy="255240"/>
          </a:xfrm>
          <a:prstGeom prst="line">
            <a:avLst/>
          </a:prstGeom>
          <a:ln w="10800">
            <a:solidFill>
              <a:srgbClr val="000000"/>
            </a:solidFill>
            <a:round/>
          </a:ln>
        </p:spPr>
        <p:style>
          <a:lnRef idx="0"/>
          <a:fillRef idx="0"/>
          <a:effectRef idx="0"/>
          <a:fontRef idx="minor"/>
        </p:style>
        <p:txBody>
          <a:bodyPr lIns="95400" rIns="95400" tIns="50400" bIns="50400" anchor="ctr">
            <a:noAutofit/>
          </a:bodyPr>
          <a:p>
            <a:endParaRPr b="0" lang="fr-FR" sz="1800" strike="noStrike" u="none">
              <a:solidFill>
                <a:srgbClr val="000000"/>
              </a:solidFill>
              <a:uFillTx/>
              <a:latin typeface="Arial"/>
            </a:endParaRPr>
          </a:p>
        </p:txBody>
      </p:sp>
      <p:sp>
        <p:nvSpPr>
          <p:cNvPr id="239" name=""/>
          <p:cNvSpPr/>
          <p:nvPr/>
        </p:nvSpPr>
        <p:spPr>
          <a:xfrm>
            <a:off x="6332040" y="5608440"/>
            <a:ext cx="347040" cy="323640"/>
          </a:xfrm>
          <a:prstGeom prst="line">
            <a:avLst/>
          </a:prstGeom>
          <a:ln w="10800">
            <a:solidFill>
              <a:srgbClr val="000000"/>
            </a:solidFill>
            <a:round/>
          </a:ln>
        </p:spPr>
        <p:style>
          <a:lnRef idx="0"/>
          <a:fillRef idx="0"/>
          <a:effectRef idx="0"/>
          <a:fontRef idx="minor"/>
        </p:style>
        <p:txBody>
          <a:bodyPr lIns="95400" rIns="95400" tIns="50400" bIns="50400" anchor="ctr">
            <a:noAutofit/>
          </a:bodyPr>
          <a:p>
            <a:endParaRPr b="0" lang="fr-FR" sz="1800" strike="noStrike" u="none">
              <a:solidFill>
                <a:srgbClr val="000000"/>
              </a:solidFill>
              <a:uFillTx/>
              <a:latin typeface="Arial"/>
            </a:endParaRPr>
          </a:p>
        </p:txBody>
      </p:sp>
      <p:sp>
        <p:nvSpPr>
          <p:cNvPr id="240" name=""/>
          <p:cNvSpPr/>
          <p:nvPr/>
        </p:nvSpPr>
        <p:spPr>
          <a:xfrm flipV="1">
            <a:off x="6286680" y="5932080"/>
            <a:ext cx="392400" cy="354240"/>
          </a:xfrm>
          <a:prstGeom prst="line">
            <a:avLst/>
          </a:prstGeom>
          <a:ln w="10800">
            <a:solidFill>
              <a:srgbClr val="000000"/>
            </a:solidFill>
            <a:round/>
          </a:ln>
        </p:spPr>
        <p:style>
          <a:lnRef idx="0"/>
          <a:fillRef idx="0"/>
          <a:effectRef idx="0"/>
          <a:fontRef idx="minor"/>
        </p:style>
        <p:txBody>
          <a:bodyPr lIns="95400" rIns="95400" tIns="50400" bIns="50400" anchor="ctr">
            <a:noAutofit/>
          </a:bodyPr>
          <a:p>
            <a:endParaRPr b="0" lang="fr-FR" sz="1800" strike="noStrike" u="none">
              <a:solidFill>
                <a:srgbClr val="000000"/>
              </a:solidFill>
              <a:uFillTx/>
              <a:latin typeface="Arial"/>
            </a:endParaRPr>
          </a:p>
        </p:txBody>
      </p:sp>
      <p:sp>
        <p:nvSpPr>
          <p:cNvPr id="241" name=""/>
          <p:cNvSpPr/>
          <p:nvPr/>
        </p:nvSpPr>
        <p:spPr>
          <a:xfrm>
            <a:off x="6286680" y="5932080"/>
            <a:ext cx="392400" cy="304920"/>
          </a:xfrm>
          <a:prstGeom prst="line">
            <a:avLst/>
          </a:prstGeom>
          <a:ln w="10800">
            <a:solidFill>
              <a:srgbClr val="000000"/>
            </a:solidFill>
            <a:round/>
          </a:ln>
        </p:spPr>
        <p:style>
          <a:lnRef idx="0"/>
          <a:fillRef idx="0"/>
          <a:effectRef idx="0"/>
          <a:fontRef idx="minor"/>
        </p:style>
        <p:txBody>
          <a:bodyPr lIns="95400" rIns="95400" tIns="50400" bIns="50400" anchor="ctr">
            <a:noAutofit/>
          </a:bodyPr>
          <a:p>
            <a:endParaRPr b="0" lang="fr-FR" sz="1800" strike="noStrike" u="none">
              <a:solidFill>
                <a:srgbClr val="000000"/>
              </a:solidFill>
              <a:uFillTx/>
              <a:latin typeface="Arial"/>
            </a:endParaRPr>
          </a:p>
        </p:txBody>
      </p:sp>
      <p:sp>
        <p:nvSpPr>
          <p:cNvPr id="242" name=""/>
          <p:cNvSpPr/>
          <p:nvPr/>
        </p:nvSpPr>
        <p:spPr>
          <a:xfrm flipV="1">
            <a:off x="6400800" y="6389640"/>
            <a:ext cx="0" cy="162000"/>
          </a:xfrm>
          <a:prstGeom prst="line">
            <a:avLst/>
          </a:prstGeom>
          <a:ln w="10800">
            <a:solidFill>
              <a:srgbClr val="000000"/>
            </a:solidFill>
            <a:round/>
          </a:ln>
        </p:spPr>
        <p:style>
          <a:lnRef idx="0"/>
          <a:fillRef idx="0"/>
          <a:effectRef idx="0"/>
          <a:fontRef idx="minor"/>
        </p:style>
        <p:txBody>
          <a:bodyPr lIns="95400" rIns="95400" tIns="50400" bIns="50400" anchor="ctr">
            <a:noAutofit/>
          </a:bodyPr>
          <a:p>
            <a:endParaRPr b="0" lang="fr-FR" sz="1800" strike="noStrike" u="none">
              <a:solidFill>
                <a:srgbClr val="000000"/>
              </a:solidFill>
              <a:uFillTx/>
              <a:latin typeface="Arial"/>
            </a:endParaRPr>
          </a:p>
        </p:txBody>
      </p:sp>
      <p:sp>
        <p:nvSpPr>
          <p:cNvPr id="243" name=""/>
          <p:cNvSpPr/>
          <p:nvPr/>
        </p:nvSpPr>
        <p:spPr>
          <a:xfrm flipV="1">
            <a:off x="6383520" y="6273000"/>
            <a:ext cx="60840" cy="123120"/>
          </a:xfrm>
          <a:prstGeom prst="line">
            <a:avLst/>
          </a:prstGeom>
          <a:ln w="10800">
            <a:solidFill>
              <a:srgbClr val="000000"/>
            </a:solidFill>
            <a:round/>
          </a:ln>
        </p:spPr>
        <p:style>
          <a:lnRef idx="0"/>
          <a:fillRef idx="0"/>
          <a:effectRef idx="0"/>
          <a:fontRef idx="minor"/>
        </p:style>
        <p:txBody>
          <a:bodyPr lIns="95400" rIns="95400" tIns="50400" bIns="50400" anchor="ctr">
            <a:noAutofit/>
          </a:bodyPr>
          <a:p>
            <a:endParaRPr b="0" lang="fr-FR" sz="1800" strike="noStrike" u="none">
              <a:solidFill>
                <a:srgbClr val="000000"/>
              </a:solidFill>
              <a:uFillTx/>
              <a:latin typeface="Arial"/>
            </a:endParaRPr>
          </a:p>
        </p:txBody>
      </p:sp>
      <p:sp>
        <p:nvSpPr>
          <p:cNvPr id="244" name=""/>
          <p:cNvSpPr/>
          <p:nvPr/>
        </p:nvSpPr>
        <p:spPr>
          <a:xfrm flipH="1" flipV="1">
            <a:off x="6444360" y="6273000"/>
            <a:ext cx="55800" cy="126000"/>
          </a:xfrm>
          <a:prstGeom prst="line">
            <a:avLst/>
          </a:prstGeom>
          <a:ln w="10800">
            <a:solidFill>
              <a:srgbClr val="000000"/>
            </a:solidFill>
            <a:round/>
          </a:ln>
        </p:spPr>
        <p:style>
          <a:lnRef idx="0"/>
          <a:fillRef idx="0"/>
          <a:effectRef idx="0"/>
          <a:fontRef idx="minor"/>
        </p:style>
        <p:txBody>
          <a:bodyPr lIns="95400" rIns="95400" tIns="50400" bIns="50400" anchor="ctr">
            <a:noAutofit/>
          </a:bodyPr>
          <a:p>
            <a:endParaRPr b="0" lang="fr-FR" sz="1800" strike="noStrike" u="none">
              <a:solidFill>
                <a:srgbClr val="000000"/>
              </a:solidFill>
              <a:uFillTx/>
              <a:latin typeface="Arial"/>
            </a:endParaRPr>
          </a:p>
        </p:txBody>
      </p:sp>
      <p:sp>
        <p:nvSpPr>
          <p:cNvPr id="245" name=""/>
          <p:cNvSpPr/>
          <p:nvPr/>
        </p:nvSpPr>
        <p:spPr>
          <a:xfrm flipH="1">
            <a:off x="6500160" y="6403680"/>
            <a:ext cx="91800" cy="0"/>
          </a:xfrm>
          <a:prstGeom prst="line">
            <a:avLst/>
          </a:prstGeom>
          <a:ln w="10800">
            <a:solidFill>
              <a:srgbClr val="000000"/>
            </a:solidFill>
            <a:round/>
          </a:ln>
        </p:spPr>
        <p:style>
          <a:lnRef idx="0"/>
          <a:fillRef idx="0"/>
          <a:effectRef idx="0"/>
          <a:fontRef idx="minor"/>
        </p:style>
        <p:txBody>
          <a:bodyPr lIns="95400" rIns="95400" tIns="-50400" bIns="-50400" anchor="ctr">
            <a:noAutofit/>
          </a:bodyPr>
          <a:p>
            <a:endParaRPr b="0" lang="fr-FR" sz="1800" strike="noStrike" u="none">
              <a:solidFill>
                <a:srgbClr val="000000"/>
              </a:solidFill>
              <a:uFillTx/>
              <a:latin typeface="Arial"/>
            </a:endParaRPr>
          </a:p>
        </p:txBody>
      </p:sp>
      <p:sp>
        <p:nvSpPr>
          <p:cNvPr id="246" name=""/>
          <p:cNvSpPr/>
          <p:nvPr/>
        </p:nvSpPr>
        <p:spPr>
          <a:xfrm flipV="1">
            <a:off x="6590520" y="6403680"/>
            <a:ext cx="0" cy="146160"/>
          </a:xfrm>
          <a:prstGeom prst="line">
            <a:avLst/>
          </a:prstGeom>
          <a:ln w="10800">
            <a:solidFill>
              <a:srgbClr val="000000"/>
            </a:solidFill>
            <a:round/>
          </a:ln>
        </p:spPr>
        <p:style>
          <a:lnRef idx="0"/>
          <a:fillRef idx="0"/>
          <a:effectRef idx="0"/>
          <a:fontRef idx="minor"/>
        </p:style>
        <p:txBody>
          <a:bodyPr lIns="95400" rIns="95400" tIns="50400" bIns="50400" anchor="ctr">
            <a:noAutofit/>
          </a:bodyPr>
          <a:p>
            <a:endParaRPr b="0" lang="fr-FR" sz="18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47" name="Picture 2" descr="6 576 600+ Fond Papier Photos, taleaux et images libre de droits - iStock |  Texture papier, Papier blanc, Feuille papier"/>
          <p:cNvPicPr/>
          <p:nvPr/>
        </p:nvPicPr>
        <p:blipFill>
          <a:blip r:embed="rId1"/>
          <a:stretch/>
        </p:blipFill>
        <p:spPr>
          <a:xfrm>
            <a:off x="0" y="0"/>
            <a:ext cx="6841800" cy="6840000"/>
          </a:xfrm>
          <a:prstGeom prst="rect">
            <a:avLst/>
          </a:prstGeom>
          <a:ln w="0">
            <a:noFill/>
          </a:ln>
        </p:spPr>
      </p:pic>
      <p:sp>
        <p:nvSpPr>
          <p:cNvPr id="248" name=""/>
          <p:cNvSpPr txBox="1"/>
          <p:nvPr/>
        </p:nvSpPr>
        <p:spPr>
          <a:xfrm>
            <a:off x="3283920" y="6565680"/>
            <a:ext cx="272160" cy="274680"/>
          </a:xfrm>
          <a:prstGeom prst="rect">
            <a:avLst/>
          </a:prstGeom>
          <a:noFill/>
          <a:ln w="0">
            <a:noFill/>
          </a:ln>
        </p:spPr>
        <p:txBody>
          <a:bodyPr wrap="none" lIns="90000" rIns="90000" tIns="45000" bIns="45000" anchor="ctr">
            <a:noAutofit/>
          </a:bodyPr>
          <a:p>
            <a:r>
              <a:rPr b="0" lang="fr-FR" sz="1300" strike="noStrike" u="none">
                <a:solidFill>
                  <a:srgbClr val="000000"/>
                </a:solidFill>
                <a:uFillTx/>
                <a:latin typeface="Arial"/>
              </a:rPr>
              <a:t>5</a:t>
            </a:r>
            <a:endParaRPr b="0" lang="fr-FR" sz="1300" strike="noStrike" u="none">
              <a:solidFill>
                <a:srgbClr val="000000"/>
              </a:solidFill>
              <a:uFillTx/>
              <a:latin typeface="Arial"/>
            </a:endParaRPr>
          </a:p>
        </p:txBody>
      </p:sp>
      <p:sp>
        <p:nvSpPr>
          <p:cNvPr id="249" name=""/>
          <p:cNvSpPr/>
          <p:nvPr/>
        </p:nvSpPr>
        <p:spPr>
          <a:xfrm>
            <a:off x="180000" y="1615680"/>
            <a:ext cx="6480000" cy="0"/>
          </a:xfrm>
          <a:prstGeom prst="line">
            <a:avLst/>
          </a:prstGeom>
          <a:ln w="18000">
            <a:solidFill>
              <a:srgbClr val="000000"/>
            </a:solidFill>
            <a:round/>
          </a:ln>
        </p:spPr>
        <p:style>
          <a:lnRef idx="0"/>
          <a:fillRef idx="0"/>
          <a:effectRef idx="0"/>
          <a:fontRef idx="minor"/>
        </p:style>
        <p:txBody>
          <a:bodyPr lIns="99000" rIns="99000" tIns="-54000" bIns="-54000" anchor="ctr">
            <a:noAutofit/>
          </a:bodyPr>
          <a:p>
            <a:endParaRPr b="0" lang="fr-FR" sz="1800" strike="noStrike" u="none">
              <a:solidFill>
                <a:srgbClr val="000000"/>
              </a:solidFill>
              <a:uFillTx/>
              <a:latin typeface="Arial"/>
            </a:endParaRPr>
          </a:p>
        </p:txBody>
      </p:sp>
      <p:sp>
        <p:nvSpPr>
          <p:cNvPr id="250" name=""/>
          <p:cNvSpPr/>
          <p:nvPr/>
        </p:nvSpPr>
        <p:spPr>
          <a:xfrm>
            <a:off x="3420000" y="1716480"/>
            <a:ext cx="0" cy="4797360"/>
          </a:xfrm>
          <a:prstGeom prst="line">
            <a:avLst/>
          </a:prstGeom>
          <a:ln w="0">
            <a:solidFill>
              <a:srgbClr val="000000"/>
            </a:solidFill>
            <a:prstDash val="dash"/>
          </a:ln>
        </p:spPr>
        <p:style>
          <a:lnRef idx="0"/>
          <a:fillRef idx="0"/>
          <a:effectRef idx="0"/>
          <a:fontRef idx="minor"/>
        </p:style>
        <p:txBody>
          <a:bodyPr lIns="90000" rIns="90000" tIns="45000" bIns="45000" anchor="ctr">
            <a:noAutofit/>
          </a:bodyPr>
          <a:p>
            <a:endParaRPr b="0" lang="fr-FR" sz="1800" strike="noStrike" u="none">
              <a:solidFill>
                <a:srgbClr val="000000"/>
              </a:solidFill>
              <a:uFillTx/>
              <a:latin typeface="Arial"/>
            </a:endParaRPr>
          </a:p>
        </p:txBody>
      </p:sp>
      <p:sp>
        <p:nvSpPr>
          <p:cNvPr id="251" name=""/>
          <p:cNvSpPr/>
          <p:nvPr/>
        </p:nvSpPr>
        <p:spPr>
          <a:xfrm>
            <a:off x="180000" y="1698480"/>
            <a:ext cx="283680" cy="283680"/>
          </a:xfrm>
          <a:prstGeom prst="rect">
            <a:avLst/>
          </a:prstGeom>
          <a:solidFill>
            <a:srgbClr val="000000"/>
          </a:solidFill>
          <a:ln w="0">
            <a:solidFill>
              <a:srgbClr val="000000"/>
            </a:solidFill>
          </a:ln>
        </p:spPr>
        <p:style>
          <a:lnRef idx="0"/>
          <a:fillRef idx="0"/>
          <a:effectRef idx="0"/>
          <a:fontRef idx="minor"/>
        </p:style>
        <p:txBody>
          <a:bodyPr lIns="90000" rIns="90000" tIns="45000" bIns="45000" anchor="ctr">
            <a:noAutofit/>
          </a:bodyPr>
          <a:p>
            <a:pPr algn="ctr"/>
            <a:r>
              <a:rPr b="0" lang="fr-FR" sz="1800" strike="noStrike" u="none">
                <a:solidFill>
                  <a:srgbClr val="ffffff"/>
                </a:solidFill>
                <a:uFillTx/>
                <a:latin typeface="Arial"/>
              </a:rPr>
              <a:t>3</a:t>
            </a:r>
            <a:endParaRPr b="0" lang="fr-FR" sz="1800" strike="noStrike" u="none">
              <a:solidFill>
                <a:srgbClr val="ffffff"/>
              </a:solidFill>
              <a:uFillTx/>
              <a:latin typeface="Arial"/>
            </a:endParaRPr>
          </a:p>
        </p:txBody>
      </p:sp>
      <p:sp>
        <p:nvSpPr>
          <p:cNvPr id="252" name=""/>
          <p:cNvSpPr/>
          <p:nvPr/>
        </p:nvSpPr>
        <p:spPr>
          <a:xfrm>
            <a:off x="3532680" y="1696320"/>
            <a:ext cx="283680" cy="283680"/>
          </a:xfrm>
          <a:prstGeom prst="rect">
            <a:avLst/>
          </a:prstGeom>
          <a:solidFill>
            <a:srgbClr val="000000"/>
          </a:solidFill>
          <a:ln w="0">
            <a:solidFill>
              <a:srgbClr val="000000"/>
            </a:solidFill>
          </a:ln>
        </p:spPr>
        <p:style>
          <a:lnRef idx="0"/>
          <a:fillRef idx="0"/>
          <a:effectRef idx="0"/>
          <a:fontRef idx="minor"/>
        </p:style>
        <p:txBody>
          <a:bodyPr lIns="90000" rIns="90000" tIns="45000" bIns="45000" anchor="ctr">
            <a:noAutofit/>
          </a:bodyPr>
          <a:p>
            <a:pPr algn="ctr"/>
            <a:r>
              <a:rPr b="0" lang="fr-FR" sz="1800" strike="noStrike" u="none">
                <a:solidFill>
                  <a:srgbClr val="ffffff"/>
                </a:solidFill>
                <a:uFillTx/>
                <a:latin typeface="Arial"/>
              </a:rPr>
              <a:t>4</a:t>
            </a:r>
            <a:endParaRPr b="0" lang="fr-FR" sz="1800" strike="noStrike" u="none">
              <a:solidFill>
                <a:srgbClr val="ffffff"/>
              </a:solidFill>
              <a:uFillTx/>
              <a:latin typeface="Arial"/>
            </a:endParaRPr>
          </a:p>
        </p:txBody>
      </p:sp>
      <p:sp>
        <p:nvSpPr>
          <p:cNvPr id="253" name=""/>
          <p:cNvSpPr txBox="1"/>
          <p:nvPr/>
        </p:nvSpPr>
        <p:spPr>
          <a:xfrm>
            <a:off x="463680" y="1635840"/>
            <a:ext cx="2137680" cy="346320"/>
          </a:xfrm>
          <a:prstGeom prst="rect">
            <a:avLst/>
          </a:prstGeom>
          <a:noFill/>
          <a:ln w="0">
            <a:noFill/>
          </a:ln>
        </p:spPr>
        <p:txBody>
          <a:bodyPr wrap="none" lIns="90000" rIns="90000" tIns="45000" bIns="45000" anchor="t">
            <a:noAutofit/>
          </a:bodyPr>
          <a:p>
            <a:r>
              <a:rPr b="0" lang="fr-FR" sz="1800" strike="noStrike" u="none">
                <a:solidFill>
                  <a:srgbClr val="000000"/>
                </a:solidFill>
                <a:uFillTx/>
                <a:latin typeface="Arial"/>
              </a:rPr>
              <a:t>Réaliser une action</a:t>
            </a:r>
            <a:endParaRPr b="0" lang="fr-FR" sz="1800" strike="noStrike" u="none">
              <a:solidFill>
                <a:srgbClr val="000000"/>
              </a:solidFill>
              <a:uFillTx/>
              <a:latin typeface="Arial"/>
            </a:endParaRPr>
          </a:p>
        </p:txBody>
      </p:sp>
      <p:sp>
        <p:nvSpPr>
          <p:cNvPr id="254" name=""/>
          <p:cNvSpPr txBox="1"/>
          <p:nvPr/>
        </p:nvSpPr>
        <p:spPr>
          <a:xfrm>
            <a:off x="127440" y="1982160"/>
            <a:ext cx="3292560" cy="1479960"/>
          </a:xfrm>
          <a:prstGeom prst="rect">
            <a:avLst/>
          </a:prstGeom>
          <a:noFill/>
          <a:ln w="0">
            <a:noFill/>
          </a:ln>
        </p:spPr>
        <p:txBody>
          <a:bodyPr lIns="90000" rIns="90000" tIns="45000" bIns="45000" anchor="t">
            <a:noAutofit/>
          </a:bodyPr>
          <a:p>
            <a:r>
              <a:rPr b="0" lang="fr-FR" sz="900" strike="noStrike" u="none">
                <a:solidFill>
                  <a:srgbClr val="000000"/>
                </a:solidFill>
                <a:uFillTx/>
                <a:latin typeface="Arial"/>
              </a:rPr>
              <a:t>Tous les joueurs doivent </a:t>
            </a:r>
            <a:r>
              <a:rPr b="1" lang="fr-FR" sz="900" strike="noStrike" u="none">
                <a:solidFill>
                  <a:srgbClr val="000000"/>
                </a:solidFill>
                <a:uFillTx/>
                <a:latin typeface="Arial"/>
              </a:rPr>
              <a:t>choisir simultanément un dé </a:t>
            </a:r>
            <a:r>
              <a:rPr b="0" lang="fr-FR" sz="900" strike="noStrike" u="none">
                <a:solidFill>
                  <a:srgbClr val="000000"/>
                </a:solidFill>
                <a:uFillTx/>
                <a:latin typeface="Arial"/>
              </a:rPr>
              <a:t>posé</a:t>
            </a:r>
            <a:endParaRPr b="0" lang="fr-FR" sz="900" strike="noStrike" u="none">
              <a:solidFill>
                <a:srgbClr val="000000"/>
              </a:solidFill>
              <a:uFillTx/>
              <a:latin typeface="Arial"/>
            </a:endParaRPr>
          </a:p>
          <a:p>
            <a:r>
              <a:rPr b="0" lang="fr-FR" sz="900" strike="noStrike" u="none">
                <a:solidFill>
                  <a:srgbClr val="000000"/>
                </a:solidFill>
                <a:uFillTx/>
                <a:latin typeface="Arial"/>
              </a:rPr>
              <a:t>sur l'un des 3 secteurs en jeu afin de réaliser une action. Les dés restent sur leur secteur respectif, plusieurs joueurs peuvent donc choisir le même dé.</a:t>
            </a:r>
            <a:endParaRPr b="0" lang="fr-FR" sz="900" strike="noStrike" u="none">
              <a:solidFill>
                <a:srgbClr val="000000"/>
              </a:solidFill>
              <a:uFillTx/>
              <a:latin typeface="Arial"/>
            </a:endParaRPr>
          </a:p>
          <a:p>
            <a:pPr>
              <a:lnSpc>
                <a:spcPct val="100000"/>
              </a:lnSpc>
              <a:spcBef>
                <a:spcPts val="283"/>
              </a:spcBef>
              <a:spcAft>
                <a:spcPts val="283"/>
              </a:spcAft>
            </a:pPr>
            <a:r>
              <a:rPr b="0" lang="fr-FR" sz="900" strike="noStrike" u="none">
                <a:solidFill>
                  <a:srgbClr val="000000"/>
                </a:solidFill>
                <a:uFillTx/>
                <a:latin typeface="Arial"/>
              </a:rPr>
              <a:t>Pour réaliser une des 3 actions possibles (voir pages 6 à 9), vous devez payer le coût indiqué sur la section correspondant au dé choisi.</a:t>
            </a:r>
            <a:endParaRPr b="0" lang="fr-FR" sz="900" strike="noStrike" u="none">
              <a:solidFill>
                <a:srgbClr val="000000"/>
              </a:solidFill>
              <a:uFillTx/>
              <a:latin typeface="Arial"/>
              <a:ea typeface="Microsoft YaHei"/>
            </a:endParaRPr>
          </a:p>
          <a:p>
            <a:pPr>
              <a:lnSpc>
                <a:spcPct val="100000"/>
              </a:lnSpc>
              <a:spcBef>
                <a:spcPts val="283"/>
              </a:spcBef>
              <a:spcAft>
                <a:spcPts val="283"/>
              </a:spcAft>
            </a:pPr>
            <a:r>
              <a:rPr b="0" i="1" lang="fr-FR" sz="900" strike="noStrike" u="none">
                <a:solidFill>
                  <a:srgbClr val="000000"/>
                </a:solidFill>
                <a:uFillTx/>
                <a:latin typeface="Arial"/>
              </a:rPr>
              <a:t>Note : pour dépenser une ressource, barrez une ressource encerclée</a:t>
            </a:r>
            <a:endParaRPr b="0" lang="fr-FR" sz="900" strike="noStrike" u="none">
              <a:solidFill>
                <a:srgbClr val="000000"/>
              </a:solidFill>
              <a:uFillTx/>
              <a:latin typeface="Arial"/>
              <a:ea typeface="Microsoft YaHei"/>
            </a:endParaRPr>
          </a:p>
        </p:txBody>
      </p:sp>
      <p:sp>
        <p:nvSpPr>
          <p:cNvPr id="255" name="Rectangle : avec coins arrondis en diagonale 5"/>
          <p:cNvSpPr/>
          <p:nvPr/>
        </p:nvSpPr>
        <p:spPr>
          <a:xfrm>
            <a:off x="297720" y="5479920"/>
            <a:ext cx="2942280" cy="1180080"/>
          </a:xfrm>
          <a:prstGeom prst="round2DiagRect">
            <a:avLst>
              <a:gd name="adj1" fmla="val 16667"/>
              <a:gd name="adj2" fmla="val 18577"/>
            </a:avLst>
          </a:prstGeom>
          <a:solidFill>
            <a:schemeClr val="accent2"/>
          </a:solidFill>
          <a:ln>
            <a:solidFill>
              <a:srgbClr val="e97132">
                <a:lumMod val="75000"/>
              </a:srgbClr>
            </a:solid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r>
              <a:rPr b="1" lang="fr-FR" sz="900" strike="noStrike" u="none">
                <a:solidFill>
                  <a:schemeClr val="lt1"/>
                </a:solidFill>
                <a:uFillTx/>
                <a:latin typeface="Aptos"/>
              </a:rPr>
              <a:t>Vous commencez la partie avec 3 ressources de chaque type (symboles entourés sur votre feuille de notes).</a:t>
            </a:r>
            <a:endParaRPr b="1" lang="fr-FR" sz="900" strike="noStrike" u="none">
              <a:solidFill>
                <a:schemeClr val="lt1"/>
              </a:solidFill>
              <a:uFillTx/>
              <a:latin typeface="Aptos"/>
            </a:endParaRPr>
          </a:p>
          <a:p>
            <a:r>
              <a:rPr b="1" lang="fr-FR" sz="900" strike="noStrike" u="none">
                <a:solidFill>
                  <a:schemeClr val="lt1"/>
                </a:solidFill>
                <a:uFillTx/>
                <a:latin typeface="Aptos"/>
              </a:rPr>
              <a:t>• </a:t>
            </a:r>
            <a:r>
              <a:rPr b="1" lang="fr-FR" sz="900" strike="noStrike" u="none">
                <a:solidFill>
                  <a:schemeClr val="lt1"/>
                </a:solidFill>
                <a:uFillTx/>
                <a:latin typeface="Aptos"/>
              </a:rPr>
              <a:t>Dans le seul et unique cas où vous ne possédez pas les ressources nécessaires pour acheter un dé et qu'aucun dé n'est gratuit, gagnez 1 ressource de chaque type au lieu de réaliser une action.</a:t>
            </a:r>
            <a:endParaRPr b="1" lang="fr-FR" sz="900" strike="noStrike" u="none">
              <a:solidFill>
                <a:schemeClr val="lt1"/>
              </a:solidFill>
              <a:uFillTx/>
              <a:latin typeface="Aptos"/>
            </a:endParaRPr>
          </a:p>
        </p:txBody>
      </p:sp>
      <p:sp>
        <p:nvSpPr>
          <p:cNvPr id="256" name=""/>
          <p:cNvSpPr txBox="1"/>
          <p:nvPr/>
        </p:nvSpPr>
        <p:spPr>
          <a:xfrm>
            <a:off x="3780000" y="1648440"/>
            <a:ext cx="1997640" cy="346320"/>
          </a:xfrm>
          <a:prstGeom prst="rect">
            <a:avLst/>
          </a:prstGeom>
          <a:noFill/>
          <a:ln w="0">
            <a:noFill/>
          </a:ln>
        </p:spPr>
        <p:txBody>
          <a:bodyPr wrap="none" lIns="90000" rIns="90000" tIns="45000" bIns="45000" anchor="t">
            <a:noAutofit/>
          </a:bodyPr>
          <a:p>
            <a:r>
              <a:rPr b="0" lang="fr-FR" sz="1800" strike="noStrike" u="none">
                <a:solidFill>
                  <a:srgbClr val="000000"/>
                </a:solidFill>
                <a:uFillTx/>
                <a:latin typeface="Arial"/>
              </a:rPr>
              <a:t>Fin d’un semestre</a:t>
            </a:r>
            <a:endParaRPr b="0" lang="fr-FR" sz="1800" strike="noStrike" u="none">
              <a:solidFill>
                <a:srgbClr val="000000"/>
              </a:solidFill>
              <a:uFillTx/>
              <a:latin typeface="Arial"/>
            </a:endParaRPr>
          </a:p>
        </p:txBody>
      </p:sp>
      <p:sp>
        <p:nvSpPr>
          <p:cNvPr id="257" name=""/>
          <p:cNvSpPr txBox="1"/>
          <p:nvPr/>
        </p:nvSpPr>
        <p:spPr>
          <a:xfrm>
            <a:off x="3529080" y="1980000"/>
            <a:ext cx="3310920" cy="731160"/>
          </a:xfrm>
          <a:prstGeom prst="rect">
            <a:avLst/>
          </a:prstGeom>
          <a:noFill/>
          <a:ln w="0">
            <a:noFill/>
          </a:ln>
        </p:spPr>
        <p:txBody>
          <a:bodyPr lIns="90000" rIns="90000" tIns="45000" bIns="45000" anchor="t">
            <a:noAutofit/>
          </a:bodyPr>
          <a:p>
            <a:r>
              <a:rPr b="0" lang="fr-FR" sz="900" strike="noStrike" u="none">
                <a:solidFill>
                  <a:srgbClr val="000000"/>
                </a:solidFill>
                <a:uFillTx/>
                <a:latin typeface="Arial"/>
              </a:rPr>
              <a:t>À la fin de chaque semestre, le secteur détruite par le dé noir est retourné sur sa face opposée avant d’être repositionné dans l'encoche de la roue. Le secteur est ainsi reconstruit, la plupart du temps avec une autre affectation.</a:t>
            </a:r>
            <a:endParaRPr b="0" lang="fr-FR" sz="900" strike="noStrike" u="none">
              <a:solidFill>
                <a:srgbClr val="000000"/>
              </a:solidFill>
              <a:uFillTx/>
              <a:latin typeface="Arial"/>
            </a:endParaRPr>
          </a:p>
          <a:p>
            <a:r>
              <a:rPr b="0" lang="fr-FR" sz="900" strike="noStrike" u="none">
                <a:solidFill>
                  <a:srgbClr val="000000"/>
                </a:solidFill>
                <a:uFillTx/>
                <a:latin typeface="Arial"/>
              </a:rPr>
              <a:t>Le semestre suivant peut alors commencer.</a:t>
            </a:r>
            <a:endParaRPr b="0" lang="fr-FR" sz="900" strike="noStrike" u="none">
              <a:solidFill>
                <a:srgbClr val="000000"/>
              </a:solidFill>
              <a:uFillTx/>
              <a:latin typeface="Arial"/>
            </a:endParaRPr>
          </a:p>
        </p:txBody>
      </p:sp>
      <p:sp>
        <p:nvSpPr>
          <p:cNvPr id="258" name=""/>
          <p:cNvSpPr/>
          <p:nvPr/>
        </p:nvSpPr>
        <p:spPr>
          <a:xfrm>
            <a:off x="3600000" y="4140000"/>
            <a:ext cx="3060000" cy="0"/>
          </a:xfrm>
          <a:prstGeom prst="line">
            <a:avLst/>
          </a:prstGeom>
          <a:ln w="0">
            <a:solidFill>
              <a:srgbClr val="000000"/>
            </a:solidFill>
            <a:prstDash val="dash"/>
          </a:ln>
        </p:spPr>
        <p:style>
          <a:lnRef idx="0"/>
          <a:fillRef idx="0"/>
          <a:effectRef idx="0"/>
          <a:fontRef idx="minor"/>
        </p:style>
        <p:txBody>
          <a:bodyPr lIns="90000" rIns="90000" tIns="-45000" bIns="-45000" anchor="ctr">
            <a:noAutofit/>
          </a:bodyPr>
          <a:p>
            <a:endParaRPr b="0" lang="fr-FR" sz="1800" strike="noStrike" u="none">
              <a:solidFill>
                <a:srgbClr val="000000"/>
              </a:solidFill>
              <a:uFillTx/>
              <a:latin typeface="Arial"/>
            </a:endParaRPr>
          </a:p>
        </p:txBody>
      </p:sp>
      <p:sp>
        <p:nvSpPr>
          <p:cNvPr id="259" name=""/>
          <p:cNvSpPr/>
          <p:nvPr/>
        </p:nvSpPr>
        <p:spPr>
          <a:xfrm>
            <a:off x="3456720" y="4233960"/>
            <a:ext cx="283680" cy="283680"/>
          </a:xfrm>
          <a:prstGeom prst="rect">
            <a:avLst/>
          </a:prstGeom>
          <a:solidFill>
            <a:srgbClr val="000000"/>
          </a:solidFill>
          <a:ln w="0">
            <a:solidFill>
              <a:srgbClr val="000000"/>
            </a:solidFill>
          </a:ln>
        </p:spPr>
        <p:style>
          <a:lnRef idx="0"/>
          <a:fillRef idx="0"/>
          <a:effectRef idx="0"/>
          <a:fontRef idx="minor"/>
        </p:style>
        <p:txBody>
          <a:bodyPr lIns="90000" rIns="90000" tIns="45000" bIns="45000" anchor="ctr">
            <a:noAutofit/>
          </a:bodyPr>
          <a:p>
            <a:pPr algn="ctr"/>
            <a:r>
              <a:rPr b="0" lang="fr-FR" sz="1800" strike="noStrike" u="none">
                <a:solidFill>
                  <a:srgbClr val="ffffff"/>
                </a:solidFill>
                <a:uFillTx/>
                <a:latin typeface="Arial"/>
              </a:rPr>
              <a:t>5</a:t>
            </a:r>
            <a:endParaRPr b="0" lang="fr-FR" sz="1800" strike="noStrike" u="none">
              <a:solidFill>
                <a:srgbClr val="ffffff"/>
              </a:solidFill>
              <a:uFillTx/>
              <a:latin typeface="Arial"/>
            </a:endParaRPr>
          </a:p>
        </p:txBody>
      </p:sp>
      <p:sp>
        <p:nvSpPr>
          <p:cNvPr id="260" name=""/>
          <p:cNvSpPr txBox="1"/>
          <p:nvPr/>
        </p:nvSpPr>
        <p:spPr>
          <a:xfrm>
            <a:off x="3832920" y="4173120"/>
            <a:ext cx="1820160" cy="346320"/>
          </a:xfrm>
          <a:prstGeom prst="rect">
            <a:avLst/>
          </a:prstGeom>
          <a:noFill/>
          <a:ln w="0">
            <a:noFill/>
          </a:ln>
        </p:spPr>
        <p:txBody>
          <a:bodyPr wrap="none" lIns="90000" rIns="90000" tIns="45000" bIns="45000" anchor="t">
            <a:noAutofit/>
          </a:bodyPr>
          <a:p>
            <a:r>
              <a:rPr b="0" lang="fr-FR" sz="1800" strike="noStrike" u="none">
                <a:solidFill>
                  <a:srgbClr val="000000"/>
                </a:solidFill>
                <a:uFillTx/>
                <a:latin typeface="Arial"/>
              </a:rPr>
              <a:t>Fin d’une année</a:t>
            </a:r>
            <a:endParaRPr b="0" lang="fr-FR" sz="1800" strike="noStrike" u="none">
              <a:solidFill>
                <a:srgbClr val="000000"/>
              </a:solidFill>
              <a:uFillTx/>
              <a:latin typeface="Arial"/>
            </a:endParaRPr>
          </a:p>
        </p:txBody>
      </p:sp>
      <p:sp>
        <p:nvSpPr>
          <p:cNvPr id="261" name=""/>
          <p:cNvSpPr txBox="1"/>
          <p:nvPr/>
        </p:nvSpPr>
        <p:spPr>
          <a:xfrm>
            <a:off x="3600000" y="4540680"/>
            <a:ext cx="3240360" cy="859320"/>
          </a:xfrm>
          <a:prstGeom prst="rect">
            <a:avLst/>
          </a:prstGeom>
          <a:noFill/>
          <a:ln w="0">
            <a:noFill/>
          </a:ln>
        </p:spPr>
        <p:txBody>
          <a:bodyPr lIns="90000" rIns="90000" tIns="45000" bIns="45000" anchor="t">
            <a:noAutofit/>
          </a:bodyPr>
          <a:p>
            <a:pPr>
              <a:lnSpc>
                <a:spcPct val="100000"/>
              </a:lnSpc>
              <a:spcBef>
                <a:spcPts val="283"/>
              </a:spcBef>
              <a:spcAft>
                <a:spcPts val="283"/>
              </a:spcAft>
            </a:pPr>
            <a:r>
              <a:rPr b="0" lang="fr-FR" sz="900" strike="noStrike" u="none">
                <a:solidFill>
                  <a:srgbClr val="000000"/>
                </a:solidFill>
                <a:uFillTx/>
                <a:latin typeface="Arial"/>
              </a:rPr>
              <a:t>À la fin de chaque année, en plus de réaliser les opérations du point 4, la roue des jours est tournée en sens horaire, pour faire apparaître le numéro du tour suivant.</a:t>
            </a:r>
            <a:endParaRPr b="0" lang="fr-FR" sz="900" strike="noStrike" u="none">
              <a:solidFill>
                <a:srgbClr val="000000"/>
              </a:solidFill>
              <a:uFillTx/>
              <a:latin typeface="Arial"/>
              <a:ea typeface="Microsoft YaHei"/>
            </a:endParaRPr>
          </a:p>
          <a:p>
            <a:pPr>
              <a:lnSpc>
                <a:spcPct val="100000"/>
              </a:lnSpc>
              <a:spcBef>
                <a:spcPts val="283"/>
              </a:spcBef>
              <a:spcAft>
                <a:spcPts val="283"/>
              </a:spcAft>
            </a:pPr>
            <a:r>
              <a:rPr b="0" lang="fr-FR" sz="900" strike="noStrike" u="none">
                <a:solidFill>
                  <a:srgbClr val="000000"/>
                </a:solidFill>
                <a:uFillTx/>
                <a:latin typeface="Arial"/>
              </a:rPr>
              <a:t>La partie se termine à la fin du semestre de printemps de la huitième année (voir Fin de la partie).</a:t>
            </a:r>
            <a:endParaRPr b="0" lang="fr-FR" sz="900" strike="noStrike" u="none">
              <a:solidFill>
                <a:srgbClr val="000000"/>
              </a:solidFill>
              <a:uFillTx/>
              <a:latin typeface="Arial"/>
              <a:ea typeface="Microsoft YaHei"/>
            </a:endParaRPr>
          </a:p>
        </p:txBody>
      </p:sp>
      <p:sp>
        <p:nvSpPr>
          <p:cNvPr id="262" name=""/>
          <p:cNvSpPr/>
          <p:nvPr/>
        </p:nvSpPr>
        <p:spPr>
          <a:xfrm>
            <a:off x="540000" y="900000"/>
            <a:ext cx="2330280" cy="360000"/>
          </a:xfrm>
          <a:prstGeom prst="roundRect">
            <a:avLst>
              <a:gd name="adj" fmla="val 16667"/>
            </a:avLst>
          </a:prstGeom>
          <a:noFill/>
          <a:ln w="18000">
            <a:solidFill>
              <a:srgbClr val="000000"/>
            </a:solidFill>
            <a:round/>
          </a:ln>
        </p:spPr>
        <p:style>
          <a:lnRef idx="0"/>
          <a:fillRef idx="0"/>
          <a:effectRef idx="0"/>
          <a:fontRef idx="minor"/>
        </p:style>
        <p:txBody>
          <a:bodyPr lIns="99000" rIns="99000" tIns="54000" bIns="54000" anchor="ctr">
            <a:noAutofit/>
          </a:bodyPr>
          <a:p>
            <a:pPr>
              <a:lnSpc>
                <a:spcPct val="100000"/>
              </a:lnSpc>
            </a:pPr>
            <a:r>
              <a:rPr b="0" lang="fr-FR" sz="1500" strike="noStrike" u="none">
                <a:solidFill>
                  <a:srgbClr val="000000"/>
                </a:solidFill>
                <a:uFillTx/>
                <a:latin typeface="Arial"/>
              </a:rPr>
              <a:t>Automne     </a:t>
            </a:r>
            <a:r>
              <a:rPr b="0" lang="fr-FR" sz="1500" strike="noStrike" u="none">
                <a:solidFill>
                  <a:srgbClr val="000000"/>
                </a:solidFill>
                <a:uFillTx/>
                <a:latin typeface="Arial"/>
                <a:ea typeface="Arial"/>
              </a:rPr>
              <a:t>►   ►   </a:t>
            </a:r>
            <a:r>
              <a:rPr b="0" lang="fr-FR" sz="1500" strike="noStrike" u="none">
                <a:solidFill>
                  <a:srgbClr val="000000"/>
                </a:solidFill>
                <a:uFillTx/>
                <a:latin typeface="Arial"/>
                <a:ea typeface="Arial"/>
              </a:rPr>
              <a:t>►</a:t>
            </a:r>
            <a:endParaRPr b="0" lang="fr-FR" sz="1500" strike="noStrike" u="none">
              <a:solidFill>
                <a:srgbClr val="000000"/>
              </a:solidFill>
              <a:uFillTx/>
              <a:latin typeface="Arial"/>
            </a:endParaRPr>
          </a:p>
        </p:txBody>
      </p:sp>
      <p:sp>
        <p:nvSpPr>
          <p:cNvPr id="263" name=""/>
          <p:cNvSpPr/>
          <p:nvPr/>
        </p:nvSpPr>
        <p:spPr>
          <a:xfrm>
            <a:off x="3699720" y="900000"/>
            <a:ext cx="2828160" cy="360000"/>
          </a:xfrm>
          <a:prstGeom prst="roundRect">
            <a:avLst>
              <a:gd name="adj" fmla="val 16667"/>
            </a:avLst>
          </a:prstGeom>
          <a:noFill/>
          <a:ln w="18000">
            <a:solidFill>
              <a:srgbClr val="000000"/>
            </a:solidFill>
            <a:round/>
          </a:ln>
        </p:spPr>
        <p:style>
          <a:lnRef idx="0"/>
          <a:fillRef idx="0"/>
          <a:effectRef idx="0"/>
          <a:fontRef idx="minor"/>
        </p:style>
        <p:txBody>
          <a:bodyPr lIns="99000" rIns="99000" tIns="54000" bIns="54000" anchor="ctr">
            <a:noAutofit/>
          </a:bodyPr>
          <a:p>
            <a:pPr>
              <a:lnSpc>
                <a:spcPct val="100000"/>
              </a:lnSpc>
            </a:pPr>
            <a:r>
              <a:rPr b="0" lang="fr-FR" sz="1500" strike="noStrike" u="none">
                <a:solidFill>
                  <a:srgbClr val="000000"/>
                </a:solidFill>
                <a:uFillTx/>
                <a:latin typeface="Arial"/>
                <a:ea typeface="Microsoft YaHei"/>
              </a:rPr>
              <a:t>Printemps </a:t>
            </a:r>
            <a:r>
              <a:rPr b="0" lang="fr-FR" sz="1500" strike="noStrike" u="none">
                <a:solidFill>
                  <a:srgbClr val="000000"/>
                </a:solidFill>
                <a:uFillTx/>
                <a:latin typeface="Arial"/>
              </a:rPr>
              <a:t>     </a:t>
            </a:r>
            <a:r>
              <a:rPr b="0" lang="fr-FR" sz="1500" strike="noStrike" u="none">
                <a:solidFill>
                  <a:srgbClr val="000000"/>
                </a:solidFill>
                <a:uFillTx/>
                <a:latin typeface="Arial"/>
                <a:ea typeface="Arial"/>
              </a:rPr>
              <a:t>►   ►   ►   </a:t>
            </a:r>
            <a:r>
              <a:rPr b="0" lang="fr-FR" sz="1500" strike="noStrike" u="none">
                <a:solidFill>
                  <a:srgbClr val="000000"/>
                </a:solidFill>
                <a:uFillTx/>
                <a:latin typeface="Arial"/>
                <a:ea typeface="Arial"/>
              </a:rPr>
              <a:t>►</a:t>
            </a:r>
            <a:endParaRPr b="0" lang="fr-FR" sz="1500" strike="noStrike" u="none">
              <a:solidFill>
                <a:srgbClr val="000000"/>
              </a:solidFill>
              <a:uFillTx/>
              <a:latin typeface="Arial"/>
            </a:endParaRPr>
          </a:p>
        </p:txBody>
      </p:sp>
      <p:sp>
        <p:nvSpPr>
          <p:cNvPr id="264" name=""/>
          <p:cNvSpPr/>
          <p:nvPr/>
        </p:nvSpPr>
        <p:spPr>
          <a:xfrm>
            <a:off x="2200320" y="995400"/>
            <a:ext cx="180000" cy="180000"/>
          </a:xfrm>
          <a:prstGeom prst="rect">
            <a:avLst/>
          </a:prstGeom>
          <a:solidFill>
            <a:srgbClr val="000000"/>
          </a:solidFill>
          <a:ln w="0">
            <a:solidFill>
              <a:srgbClr val="000000"/>
            </a:solidFill>
          </a:ln>
        </p:spPr>
        <p:style>
          <a:lnRef idx="0"/>
          <a:fillRef idx="0"/>
          <a:effectRef idx="0"/>
          <a:fontRef idx="minor"/>
        </p:style>
        <p:txBody>
          <a:bodyPr lIns="90000" rIns="90000" tIns="45000" bIns="45000" anchor="ctr">
            <a:noAutofit/>
          </a:bodyPr>
          <a:p>
            <a:pPr algn="ctr"/>
            <a:r>
              <a:rPr b="0" lang="fr-FR" sz="1500" strike="noStrike" u="none">
                <a:solidFill>
                  <a:srgbClr val="ffffff"/>
                </a:solidFill>
                <a:uFillTx/>
                <a:latin typeface="Arial"/>
              </a:rPr>
              <a:t>3</a:t>
            </a:r>
            <a:endParaRPr b="0" lang="fr-FR" sz="1500" strike="noStrike" u="none">
              <a:solidFill>
                <a:srgbClr val="ffffff"/>
              </a:solidFill>
              <a:uFillTx/>
              <a:latin typeface="Arial"/>
            </a:endParaRPr>
          </a:p>
        </p:txBody>
      </p:sp>
      <p:sp>
        <p:nvSpPr>
          <p:cNvPr id="265" name=""/>
          <p:cNvSpPr/>
          <p:nvPr/>
        </p:nvSpPr>
        <p:spPr>
          <a:xfrm>
            <a:off x="1851120" y="990720"/>
            <a:ext cx="180000" cy="180000"/>
          </a:xfrm>
          <a:prstGeom prst="rect">
            <a:avLst/>
          </a:prstGeom>
          <a:solidFill>
            <a:srgbClr val="000000"/>
          </a:solidFill>
          <a:ln w="0">
            <a:solidFill>
              <a:srgbClr val="000000"/>
            </a:solidFill>
          </a:ln>
        </p:spPr>
        <p:style>
          <a:lnRef idx="0"/>
          <a:fillRef idx="0"/>
          <a:effectRef idx="0"/>
          <a:fontRef idx="minor"/>
        </p:style>
        <p:txBody>
          <a:bodyPr lIns="90000" rIns="90000" tIns="45000" bIns="45000" anchor="ctr">
            <a:noAutofit/>
          </a:bodyPr>
          <a:p>
            <a:pPr algn="ctr"/>
            <a:r>
              <a:rPr b="0" lang="fr-FR" sz="1500" strike="noStrike" u="none">
                <a:solidFill>
                  <a:srgbClr val="ffffff"/>
                </a:solidFill>
                <a:uFillTx/>
                <a:latin typeface="Arial"/>
              </a:rPr>
              <a:t>2</a:t>
            </a:r>
            <a:endParaRPr b="0" lang="fr-FR" sz="1500" strike="noStrike" u="none">
              <a:solidFill>
                <a:srgbClr val="ffffff"/>
              </a:solidFill>
              <a:uFillTx/>
              <a:latin typeface="Arial"/>
            </a:endParaRPr>
          </a:p>
        </p:txBody>
      </p:sp>
      <p:sp>
        <p:nvSpPr>
          <p:cNvPr id="266" name=""/>
          <p:cNvSpPr/>
          <p:nvPr/>
        </p:nvSpPr>
        <p:spPr>
          <a:xfrm>
            <a:off x="1505880" y="988920"/>
            <a:ext cx="180000" cy="180000"/>
          </a:xfrm>
          <a:prstGeom prst="rect">
            <a:avLst/>
          </a:prstGeom>
          <a:solidFill>
            <a:srgbClr val="000000"/>
          </a:solidFill>
          <a:ln w="0">
            <a:solidFill>
              <a:srgbClr val="000000"/>
            </a:solidFill>
          </a:ln>
        </p:spPr>
        <p:style>
          <a:lnRef idx="0"/>
          <a:fillRef idx="0"/>
          <a:effectRef idx="0"/>
          <a:fontRef idx="minor"/>
        </p:style>
        <p:txBody>
          <a:bodyPr lIns="90000" rIns="90000" tIns="45000" bIns="45000" anchor="ctr">
            <a:noAutofit/>
          </a:bodyPr>
          <a:p>
            <a:pPr algn="ctr"/>
            <a:r>
              <a:rPr b="0" lang="fr-FR" sz="1500" strike="noStrike" u="none">
                <a:solidFill>
                  <a:srgbClr val="ffffff"/>
                </a:solidFill>
                <a:uFillTx/>
                <a:latin typeface="Arial"/>
              </a:rPr>
              <a:t>1</a:t>
            </a:r>
            <a:endParaRPr b="0" lang="fr-FR" sz="1500" strike="noStrike" u="none">
              <a:solidFill>
                <a:srgbClr val="ffffff"/>
              </a:solidFill>
              <a:uFillTx/>
              <a:latin typeface="Arial"/>
            </a:endParaRPr>
          </a:p>
        </p:txBody>
      </p:sp>
      <p:sp>
        <p:nvSpPr>
          <p:cNvPr id="267" name=""/>
          <p:cNvSpPr/>
          <p:nvPr/>
        </p:nvSpPr>
        <p:spPr>
          <a:xfrm>
            <a:off x="2545200" y="995400"/>
            <a:ext cx="180000" cy="180000"/>
          </a:xfrm>
          <a:prstGeom prst="rect">
            <a:avLst/>
          </a:prstGeom>
          <a:solidFill>
            <a:srgbClr val="000000"/>
          </a:solidFill>
          <a:ln w="0">
            <a:solidFill>
              <a:srgbClr val="000000"/>
            </a:solidFill>
          </a:ln>
        </p:spPr>
        <p:style>
          <a:lnRef idx="0"/>
          <a:fillRef idx="0"/>
          <a:effectRef idx="0"/>
          <a:fontRef idx="minor"/>
        </p:style>
        <p:txBody>
          <a:bodyPr lIns="90000" rIns="90000" tIns="45000" bIns="45000" anchor="ctr">
            <a:noAutofit/>
          </a:bodyPr>
          <a:p>
            <a:pPr algn="ctr"/>
            <a:r>
              <a:rPr b="0" lang="fr-FR" sz="1500" strike="noStrike" u="none">
                <a:solidFill>
                  <a:srgbClr val="ffffff"/>
                </a:solidFill>
                <a:uFillTx/>
                <a:latin typeface="Arial"/>
              </a:rPr>
              <a:t>4</a:t>
            </a:r>
            <a:endParaRPr b="0" lang="fr-FR" sz="1500" strike="noStrike" u="none">
              <a:solidFill>
                <a:srgbClr val="ffffff"/>
              </a:solidFill>
              <a:uFillTx/>
              <a:latin typeface="Arial"/>
            </a:endParaRPr>
          </a:p>
        </p:txBody>
      </p:sp>
      <p:sp>
        <p:nvSpPr>
          <p:cNvPr id="268" name=""/>
          <p:cNvSpPr/>
          <p:nvPr/>
        </p:nvSpPr>
        <p:spPr>
          <a:xfrm>
            <a:off x="6208200" y="997200"/>
            <a:ext cx="180000" cy="180000"/>
          </a:xfrm>
          <a:prstGeom prst="rect">
            <a:avLst/>
          </a:prstGeom>
          <a:solidFill>
            <a:srgbClr val="000000"/>
          </a:solidFill>
          <a:ln w="0">
            <a:solidFill>
              <a:srgbClr val="000000"/>
            </a:solidFill>
          </a:ln>
        </p:spPr>
        <p:style>
          <a:lnRef idx="0"/>
          <a:fillRef idx="0"/>
          <a:effectRef idx="0"/>
          <a:fontRef idx="minor"/>
        </p:style>
        <p:txBody>
          <a:bodyPr lIns="90000" rIns="90000" tIns="45000" bIns="45000" anchor="ctr">
            <a:noAutofit/>
          </a:bodyPr>
          <a:p>
            <a:pPr algn="ctr"/>
            <a:r>
              <a:rPr b="0" lang="fr-FR" sz="1500" strike="noStrike" u="none">
                <a:solidFill>
                  <a:srgbClr val="ffffff"/>
                </a:solidFill>
                <a:uFillTx/>
                <a:latin typeface="Arial"/>
              </a:rPr>
              <a:t>5</a:t>
            </a:r>
            <a:endParaRPr b="0" lang="fr-FR" sz="1500" strike="noStrike" u="none">
              <a:solidFill>
                <a:srgbClr val="ffffff"/>
              </a:solidFill>
              <a:uFillTx/>
              <a:latin typeface="Arial"/>
            </a:endParaRPr>
          </a:p>
        </p:txBody>
      </p:sp>
      <p:sp>
        <p:nvSpPr>
          <p:cNvPr id="269" name=""/>
          <p:cNvSpPr/>
          <p:nvPr/>
        </p:nvSpPr>
        <p:spPr>
          <a:xfrm>
            <a:off x="5502600" y="1001520"/>
            <a:ext cx="180000" cy="180000"/>
          </a:xfrm>
          <a:prstGeom prst="rect">
            <a:avLst/>
          </a:prstGeom>
          <a:solidFill>
            <a:srgbClr val="000000"/>
          </a:solidFill>
          <a:ln w="0">
            <a:solidFill>
              <a:srgbClr val="000000"/>
            </a:solidFill>
          </a:ln>
        </p:spPr>
        <p:style>
          <a:lnRef idx="0"/>
          <a:fillRef idx="0"/>
          <a:effectRef idx="0"/>
          <a:fontRef idx="minor"/>
        </p:style>
        <p:txBody>
          <a:bodyPr lIns="90000" rIns="90000" tIns="45000" bIns="45000" anchor="ctr">
            <a:noAutofit/>
          </a:bodyPr>
          <a:p>
            <a:pPr algn="ctr"/>
            <a:r>
              <a:rPr b="0" lang="fr-FR" sz="1500" strike="noStrike" u="none">
                <a:solidFill>
                  <a:srgbClr val="ffffff"/>
                </a:solidFill>
                <a:uFillTx/>
                <a:latin typeface="Arial"/>
              </a:rPr>
              <a:t>3</a:t>
            </a:r>
            <a:endParaRPr b="0" lang="fr-FR" sz="1500" strike="noStrike" u="none">
              <a:solidFill>
                <a:srgbClr val="ffffff"/>
              </a:solidFill>
              <a:uFillTx/>
              <a:latin typeface="Arial"/>
            </a:endParaRPr>
          </a:p>
        </p:txBody>
      </p:sp>
      <p:sp>
        <p:nvSpPr>
          <p:cNvPr id="270" name=""/>
          <p:cNvSpPr/>
          <p:nvPr/>
        </p:nvSpPr>
        <p:spPr>
          <a:xfrm>
            <a:off x="5153400" y="996840"/>
            <a:ext cx="180000" cy="180000"/>
          </a:xfrm>
          <a:prstGeom prst="rect">
            <a:avLst/>
          </a:prstGeom>
          <a:solidFill>
            <a:srgbClr val="000000"/>
          </a:solidFill>
          <a:ln w="0">
            <a:solidFill>
              <a:srgbClr val="000000"/>
            </a:solidFill>
          </a:ln>
        </p:spPr>
        <p:style>
          <a:lnRef idx="0"/>
          <a:fillRef idx="0"/>
          <a:effectRef idx="0"/>
          <a:fontRef idx="minor"/>
        </p:style>
        <p:txBody>
          <a:bodyPr lIns="90000" rIns="90000" tIns="45000" bIns="45000" anchor="ctr">
            <a:noAutofit/>
          </a:bodyPr>
          <a:p>
            <a:pPr algn="ctr"/>
            <a:r>
              <a:rPr b="0" lang="fr-FR" sz="1500" strike="noStrike" u="none">
                <a:solidFill>
                  <a:srgbClr val="ffffff"/>
                </a:solidFill>
                <a:uFillTx/>
                <a:latin typeface="Arial"/>
              </a:rPr>
              <a:t>2</a:t>
            </a:r>
            <a:endParaRPr b="0" lang="fr-FR" sz="1500" strike="noStrike" u="none">
              <a:solidFill>
                <a:srgbClr val="ffffff"/>
              </a:solidFill>
              <a:uFillTx/>
              <a:latin typeface="Arial"/>
            </a:endParaRPr>
          </a:p>
        </p:txBody>
      </p:sp>
      <p:sp>
        <p:nvSpPr>
          <p:cNvPr id="271" name=""/>
          <p:cNvSpPr/>
          <p:nvPr/>
        </p:nvSpPr>
        <p:spPr>
          <a:xfrm>
            <a:off x="4808160" y="995040"/>
            <a:ext cx="180000" cy="180000"/>
          </a:xfrm>
          <a:prstGeom prst="rect">
            <a:avLst/>
          </a:prstGeom>
          <a:solidFill>
            <a:srgbClr val="000000"/>
          </a:solidFill>
          <a:ln w="0">
            <a:solidFill>
              <a:srgbClr val="000000"/>
            </a:solidFill>
          </a:ln>
        </p:spPr>
        <p:style>
          <a:lnRef idx="0"/>
          <a:fillRef idx="0"/>
          <a:effectRef idx="0"/>
          <a:fontRef idx="minor"/>
        </p:style>
        <p:txBody>
          <a:bodyPr lIns="90000" rIns="90000" tIns="45000" bIns="45000" anchor="ctr">
            <a:noAutofit/>
          </a:bodyPr>
          <a:p>
            <a:pPr algn="ctr"/>
            <a:r>
              <a:rPr b="0" lang="fr-FR" sz="1500" strike="noStrike" u="none">
                <a:solidFill>
                  <a:srgbClr val="ffffff"/>
                </a:solidFill>
                <a:uFillTx/>
                <a:latin typeface="Arial"/>
              </a:rPr>
              <a:t>1</a:t>
            </a:r>
            <a:endParaRPr b="0" lang="fr-FR" sz="1500" strike="noStrike" u="none">
              <a:solidFill>
                <a:srgbClr val="ffffff"/>
              </a:solidFill>
              <a:uFillTx/>
              <a:latin typeface="Arial"/>
            </a:endParaRPr>
          </a:p>
        </p:txBody>
      </p:sp>
      <p:sp>
        <p:nvSpPr>
          <p:cNvPr id="272" name=""/>
          <p:cNvSpPr/>
          <p:nvPr/>
        </p:nvSpPr>
        <p:spPr>
          <a:xfrm>
            <a:off x="5847480" y="1001520"/>
            <a:ext cx="180000" cy="180000"/>
          </a:xfrm>
          <a:prstGeom prst="rect">
            <a:avLst/>
          </a:prstGeom>
          <a:solidFill>
            <a:srgbClr val="000000"/>
          </a:solidFill>
          <a:ln w="0">
            <a:solidFill>
              <a:srgbClr val="000000"/>
            </a:solidFill>
          </a:ln>
        </p:spPr>
        <p:style>
          <a:lnRef idx="0"/>
          <a:fillRef idx="0"/>
          <a:effectRef idx="0"/>
          <a:fontRef idx="minor"/>
        </p:style>
        <p:txBody>
          <a:bodyPr lIns="90000" rIns="90000" tIns="45000" bIns="45000" anchor="ctr">
            <a:noAutofit/>
          </a:bodyPr>
          <a:p>
            <a:pPr algn="ctr"/>
            <a:r>
              <a:rPr b="0" lang="fr-FR" sz="1500" strike="noStrike" u="none">
                <a:solidFill>
                  <a:srgbClr val="ffffff"/>
                </a:solidFill>
                <a:uFillTx/>
                <a:latin typeface="Arial"/>
              </a:rPr>
              <a:t>4</a:t>
            </a:r>
            <a:endParaRPr b="0" lang="fr-FR" sz="1500" strike="noStrike" u="none">
              <a:solidFill>
                <a:srgbClr val="ffffff"/>
              </a:solidFill>
              <a:uFillTx/>
              <a:latin typeface="Arial"/>
            </a:endParaRPr>
          </a:p>
        </p:txBody>
      </p:sp>
      <p:pic>
        <p:nvPicPr>
          <p:cNvPr id="273" name="" descr=""/>
          <p:cNvPicPr/>
          <p:nvPr/>
        </p:nvPicPr>
        <p:blipFill>
          <a:blip r:embed="rId2"/>
          <a:stretch/>
        </p:blipFill>
        <p:spPr>
          <a:xfrm>
            <a:off x="981360" y="155880"/>
            <a:ext cx="1442880" cy="726840"/>
          </a:xfrm>
          <a:prstGeom prst="rect">
            <a:avLst/>
          </a:prstGeom>
          <a:ln w="0">
            <a:noFill/>
          </a:ln>
        </p:spPr>
      </p:pic>
      <p:pic>
        <p:nvPicPr>
          <p:cNvPr id="274" name="" descr=""/>
          <p:cNvPicPr/>
          <p:nvPr/>
        </p:nvPicPr>
        <p:blipFill>
          <a:blip r:embed="rId3"/>
          <a:stretch/>
        </p:blipFill>
        <p:spPr>
          <a:xfrm>
            <a:off x="4426200" y="184680"/>
            <a:ext cx="1365120" cy="697320"/>
          </a:xfrm>
          <a:prstGeom prst="rect">
            <a:avLst/>
          </a:prstGeom>
          <a:ln w="0">
            <a:noFill/>
          </a:ln>
        </p:spPr>
      </p:pic>
      <p:pic>
        <p:nvPicPr>
          <p:cNvPr id="275" name="" descr=""/>
          <p:cNvPicPr/>
          <p:nvPr/>
        </p:nvPicPr>
        <p:blipFill>
          <a:blip r:embed="rId4"/>
          <a:stretch/>
        </p:blipFill>
        <p:spPr>
          <a:xfrm>
            <a:off x="1034280" y="3439080"/>
            <a:ext cx="903600" cy="1771560"/>
          </a:xfrm>
          <a:prstGeom prst="rect">
            <a:avLst/>
          </a:prstGeom>
          <a:ln w="0">
            <a:noFill/>
          </a:ln>
        </p:spPr>
      </p:pic>
      <p:sp>
        <p:nvSpPr>
          <p:cNvPr id="276" name=""/>
          <p:cNvSpPr/>
          <p:nvPr/>
        </p:nvSpPr>
        <p:spPr>
          <a:xfrm>
            <a:off x="1167480" y="4332240"/>
            <a:ext cx="130320" cy="130320"/>
          </a:xfrm>
          <a:prstGeom prst="roundRect">
            <a:avLst>
              <a:gd name="adj" fmla="val 16667"/>
            </a:avLst>
          </a:prstGeom>
          <a:solidFill>
            <a:srgbClr val="000000"/>
          </a:solidFill>
          <a:ln w="10800">
            <a:solidFill>
              <a:srgbClr val="000000"/>
            </a:solidFill>
            <a:round/>
          </a:ln>
        </p:spPr>
        <p:style>
          <a:lnRef idx="0"/>
          <a:fillRef idx="0"/>
          <a:effectRef idx="0"/>
          <a:fontRef idx="minor"/>
        </p:style>
        <p:txBody>
          <a:bodyPr lIns="95400" rIns="95400" tIns="50400" bIns="50400" anchor="ctr">
            <a:noAutofit/>
          </a:bodyPr>
          <a:p>
            <a:pPr algn="ctr"/>
            <a:r>
              <a:rPr b="0" lang="fr-FR" sz="1300" strike="noStrike" u="none">
                <a:solidFill>
                  <a:srgbClr val="ffffff"/>
                </a:solidFill>
                <a:uFillTx/>
                <a:latin typeface="Arial"/>
              </a:rPr>
              <a:t>3</a:t>
            </a:r>
            <a:endParaRPr b="0" lang="fr-FR" sz="1300" strike="noStrike" u="none">
              <a:solidFill>
                <a:srgbClr val="ffffff"/>
              </a:solidFill>
              <a:uFillTx/>
              <a:latin typeface="Arial"/>
            </a:endParaRPr>
          </a:p>
        </p:txBody>
      </p:sp>
      <p:sp>
        <p:nvSpPr>
          <p:cNvPr id="277" name=""/>
          <p:cNvSpPr/>
          <p:nvPr/>
        </p:nvSpPr>
        <p:spPr>
          <a:xfrm>
            <a:off x="1431720" y="4762440"/>
            <a:ext cx="130320" cy="130320"/>
          </a:xfrm>
          <a:prstGeom prst="roundRect">
            <a:avLst>
              <a:gd name="adj" fmla="val 16667"/>
            </a:avLst>
          </a:prstGeom>
          <a:solidFill>
            <a:srgbClr val="ffffff">
              <a:alpha val="50000"/>
            </a:srgbClr>
          </a:solidFill>
          <a:ln w="10800">
            <a:solidFill>
              <a:srgbClr val="000000"/>
            </a:solidFill>
            <a:round/>
          </a:ln>
        </p:spPr>
        <p:style>
          <a:lnRef idx="0"/>
          <a:fillRef idx="0"/>
          <a:effectRef idx="0"/>
          <a:fontRef idx="minor"/>
        </p:style>
        <p:txBody>
          <a:bodyPr lIns="95400" rIns="95400" tIns="50400" bIns="50400" anchor="ctr">
            <a:noAutofit/>
          </a:bodyPr>
          <a:p>
            <a:pPr algn="ctr"/>
            <a:r>
              <a:rPr b="0" lang="fr-FR" sz="1300" strike="noStrike" u="none">
                <a:solidFill>
                  <a:srgbClr val="000000"/>
                </a:solidFill>
                <a:uFillTx/>
                <a:latin typeface="Arial"/>
              </a:rPr>
              <a:t>1</a:t>
            </a:r>
            <a:endParaRPr b="0" lang="fr-FR" sz="1300" strike="noStrike" u="none">
              <a:solidFill>
                <a:srgbClr val="000000"/>
              </a:solidFill>
              <a:uFillTx/>
              <a:latin typeface="Arial"/>
            </a:endParaRPr>
          </a:p>
        </p:txBody>
      </p:sp>
      <p:sp>
        <p:nvSpPr>
          <p:cNvPr id="278" name=""/>
          <p:cNvSpPr/>
          <p:nvPr/>
        </p:nvSpPr>
        <p:spPr>
          <a:xfrm>
            <a:off x="1256400" y="3905640"/>
            <a:ext cx="130320" cy="130320"/>
          </a:xfrm>
          <a:prstGeom prst="roundRect">
            <a:avLst>
              <a:gd name="adj" fmla="val 16667"/>
            </a:avLst>
          </a:prstGeom>
          <a:solidFill>
            <a:srgbClr val="ffffff">
              <a:alpha val="50000"/>
            </a:srgbClr>
          </a:solidFill>
          <a:ln w="10800">
            <a:solidFill>
              <a:srgbClr val="000000"/>
            </a:solidFill>
            <a:round/>
          </a:ln>
        </p:spPr>
        <p:style>
          <a:lnRef idx="0"/>
          <a:fillRef idx="0"/>
          <a:effectRef idx="0"/>
          <a:fontRef idx="minor"/>
        </p:style>
        <p:txBody>
          <a:bodyPr lIns="95400" rIns="95400" tIns="50400" bIns="50400" anchor="ctr">
            <a:noAutofit/>
          </a:bodyPr>
          <a:p>
            <a:pPr algn="ctr"/>
            <a:r>
              <a:rPr b="0" lang="fr-FR" sz="1300" strike="noStrike" u="none">
                <a:solidFill>
                  <a:srgbClr val="000000"/>
                </a:solidFill>
                <a:uFillTx/>
                <a:latin typeface="Arial"/>
              </a:rPr>
              <a:t>3</a:t>
            </a:r>
            <a:endParaRPr b="0" lang="fr-FR" sz="1300" strike="noStrike" u="none">
              <a:solidFill>
                <a:srgbClr val="000000"/>
              </a:solidFill>
              <a:uFillTx/>
              <a:latin typeface="Arial"/>
            </a:endParaRPr>
          </a:p>
        </p:txBody>
      </p:sp>
      <p:sp>
        <p:nvSpPr>
          <p:cNvPr id="279" name=""/>
          <p:cNvSpPr/>
          <p:nvPr/>
        </p:nvSpPr>
        <p:spPr>
          <a:xfrm>
            <a:off x="1608840" y="3580920"/>
            <a:ext cx="130320" cy="130320"/>
          </a:xfrm>
          <a:prstGeom prst="roundRect">
            <a:avLst>
              <a:gd name="adj" fmla="val 16667"/>
            </a:avLst>
          </a:prstGeom>
          <a:solidFill>
            <a:srgbClr val="ffffff">
              <a:alpha val="50000"/>
            </a:srgbClr>
          </a:solidFill>
          <a:ln w="10800">
            <a:solidFill>
              <a:srgbClr val="000000"/>
            </a:solidFill>
            <a:round/>
          </a:ln>
        </p:spPr>
        <p:style>
          <a:lnRef idx="0"/>
          <a:fillRef idx="0"/>
          <a:effectRef idx="0"/>
          <a:fontRef idx="minor"/>
        </p:style>
        <p:txBody>
          <a:bodyPr lIns="95400" rIns="95400" tIns="50400" bIns="50400" anchor="ctr">
            <a:noAutofit/>
          </a:bodyPr>
          <a:p>
            <a:pPr algn="ctr"/>
            <a:r>
              <a:rPr b="0" lang="fr-FR" sz="1300" strike="noStrike" u="none">
                <a:solidFill>
                  <a:srgbClr val="000000"/>
                </a:solidFill>
                <a:uFillTx/>
                <a:latin typeface="Arial"/>
              </a:rPr>
              <a:t>4</a:t>
            </a:r>
            <a:endParaRPr b="0" lang="fr-FR" sz="1300" strike="noStrike" u="none">
              <a:solidFill>
                <a:srgbClr val="000000"/>
              </a:solidFill>
              <a:uFillTx/>
              <a:latin typeface="Arial"/>
            </a:endParaRPr>
          </a:p>
        </p:txBody>
      </p:sp>
      <p:sp>
        <p:nvSpPr>
          <p:cNvPr id="280" name=""/>
          <p:cNvSpPr txBox="1"/>
          <p:nvPr/>
        </p:nvSpPr>
        <p:spPr>
          <a:xfrm>
            <a:off x="2026440" y="3663720"/>
            <a:ext cx="1393560" cy="1371960"/>
          </a:xfrm>
          <a:prstGeom prst="rect">
            <a:avLst/>
          </a:prstGeom>
          <a:noFill/>
          <a:ln w="0">
            <a:noFill/>
          </a:ln>
        </p:spPr>
        <p:txBody>
          <a:bodyPr lIns="90000" rIns="90000" tIns="45000" bIns="45000" anchor="t">
            <a:noAutofit/>
          </a:bodyPr>
          <a:p>
            <a:r>
              <a:rPr b="0" i="1" lang="fr-FR" sz="900" strike="noStrike" u="none">
                <a:solidFill>
                  <a:srgbClr val="000000"/>
                </a:solidFill>
                <a:uFillTx/>
                <a:latin typeface="Arial"/>
              </a:rPr>
              <a:t>Exemple : le dé blanc de valeur 1 coûte 0 denier. </a:t>
            </a:r>
            <a:endParaRPr b="0" lang="fr-FR" sz="900" strike="noStrike" u="none">
              <a:solidFill>
                <a:srgbClr val="000000"/>
              </a:solidFill>
              <a:uFillTx/>
              <a:latin typeface="Arial"/>
            </a:endParaRPr>
          </a:p>
          <a:p>
            <a:r>
              <a:rPr b="0" i="1" lang="fr-FR" sz="900" strike="noStrike" u="none">
                <a:solidFill>
                  <a:srgbClr val="000000"/>
                </a:solidFill>
                <a:uFillTx/>
                <a:latin typeface="Arial"/>
              </a:rPr>
              <a:t>Le dé orange de valeur 3 coûte 1 denier.</a:t>
            </a:r>
            <a:endParaRPr b="0" lang="fr-FR" sz="900" strike="noStrike" u="none">
              <a:solidFill>
                <a:srgbClr val="000000"/>
              </a:solidFill>
              <a:uFillTx/>
              <a:latin typeface="Arial"/>
            </a:endParaRPr>
          </a:p>
          <a:p>
            <a:r>
              <a:rPr b="0" i="1" lang="fr-FR" sz="900" strike="noStrike" u="none">
                <a:solidFill>
                  <a:srgbClr val="000000"/>
                </a:solidFill>
                <a:uFillTx/>
                <a:latin typeface="Arial"/>
              </a:rPr>
              <a:t>le dé blanc de valeur 6 coûte 2 deniers. </a:t>
            </a:r>
            <a:endParaRPr b="0" lang="fr-FR" sz="900" strike="noStrike" u="none">
              <a:solidFill>
                <a:srgbClr val="000000"/>
              </a:solidFill>
              <a:uFillTx/>
              <a:latin typeface="Arial"/>
            </a:endParaRPr>
          </a:p>
          <a:p>
            <a:r>
              <a:rPr b="0" i="1" lang="fr-FR" sz="900" strike="noStrike" u="none">
                <a:solidFill>
                  <a:srgbClr val="000000"/>
                </a:solidFill>
                <a:uFillTx/>
                <a:latin typeface="Arial"/>
              </a:rPr>
              <a:t>Le dé noir ne peut jamais être choisi</a:t>
            </a:r>
            <a:endParaRPr b="0" lang="fr-FR" sz="900" strike="noStrike" u="none">
              <a:solidFill>
                <a:srgbClr val="000000"/>
              </a:solidFill>
              <a:uFillTx/>
              <a:latin typeface="Arial"/>
            </a:endParaRPr>
          </a:p>
        </p:txBody>
      </p:sp>
      <p:sp>
        <p:nvSpPr>
          <p:cNvPr id="281" name=""/>
          <p:cNvSpPr/>
          <p:nvPr/>
        </p:nvSpPr>
        <p:spPr>
          <a:xfrm flipH="1" flipV="1">
            <a:off x="1184760" y="3439080"/>
            <a:ext cx="276840" cy="326520"/>
          </a:xfrm>
          <a:prstGeom prst="line">
            <a:avLst/>
          </a:prstGeom>
          <a:ln w="10800">
            <a:solidFill>
              <a:srgbClr val="000000"/>
            </a:solidFill>
            <a:round/>
          </a:ln>
        </p:spPr>
        <p:style>
          <a:lnRef idx="0"/>
          <a:fillRef idx="0"/>
          <a:effectRef idx="0"/>
          <a:fontRef idx="minor"/>
        </p:style>
        <p:txBody>
          <a:bodyPr lIns="95400" rIns="95400" tIns="50400" bIns="50400" anchor="ctr">
            <a:noAutofit/>
          </a:bodyPr>
          <a:p>
            <a:endParaRPr b="0" lang="fr-FR" sz="1800" strike="noStrike" u="none">
              <a:solidFill>
                <a:srgbClr val="000000"/>
              </a:solidFill>
              <a:uFillTx/>
              <a:latin typeface="Arial"/>
            </a:endParaRPr>
          </a:p>
        </p:txBody>
      </p:sp>
      <p:sp>
        <p:nvSpPr>
          <p:cNvPr id="282" name=""/>
          <p:cNvSpPr/>
          <p:nvPr/>
        </p:nvSpPr>
        <p:spPr>
          <a:xfrm flipH="1" flipV="1">
            <a:off x="743040" y="4083120"/>
            <a:ext cx="456120" cy="91800"/>
          </a:xfrm>
          <a:prstGeom prst="line">
            <a:avLst/>
          </a:prstGeom>
          <a:ln w="10800">
            <a:solidFill>
              <a:srgbClr val="000000"/>
            </a:solidFill>
            <a:round/>
          </a:ln>
        </p:spPr>
        <p:style>
          <a:lnRef idx="0"/>
          <a:fillRef idx="0"/>
          <a:effectRef idx="0"/>
          <a:fontRef idx="minor"/>
        </p:style>
        <p:txBody>
          <a:bodyPr lIns="95400" rIns="95400" tIns="41400" bIns="41400" anchor="ctr">
            <a:noAutofit/>
          </a:bodyPr>
          <a:p>
            <a:endParaRPr b="0" lang="fr-FR" sz="1800" strike="noStrike" u="none">
              <a:solidFill>
                <a:srgbClr val="000000"/>
              </a:solidFill>
              <a:uFillTx/>
              <a:latin typeface="Arial"/>
            </a:endParaRPr>
          </a:p>
        </p:txBody>
      </p:sp>
      <p:sp>
        <p:nvSpPr>
          <p:cNvPr id="283" name=""/>
          <p:cNvSpPr/>
          <p:nvPr/>
        </p:nvSpPr>
        <p:spPr>
          <a:xfrm flipH="1">
            <a:off x="855720" y="4638240"/>
            <a:ext cx="453600" cy="271080"/>
          </a:xfrm>
          <a:prstGeom prst="line">
            <a:avLst/>
          </a:prstGeom>
          <a:ln w="10800">
            <a:solidFill>
              <a:srgbClr val="000000"/>
            </a:solidFill>
            <a:round/>
          </a:ln>
        </p:spPr>
        <p:style>
          <a:lnRef idx="0"/>
          <a:fillRef idx="0"/>
          <a:effectRef idx="0"/>
          <a:fontRef idx="minor"/>
        </p:style>
        <p:txBody>
          <a:bodyPr lIns="95400" rIns="95400" tIns="50400" bIns="50400" anchor="ctr">
            <a:noAutofit/>
          </a:bodyPr>
          <a:p>
            <a:endParaRPr b="0" lang="fr-FR" sz="1800" strike="noStrike" u="none">
              <a:solidFill>
                <a:srgbClr val="000000"/>
              </a:solidFill>
              <a:uFillTx/>
              <a:latin typeface="Arial"/>
            </a:endParaRPr>
          </a:p>
        </p:txBody>
      </p:sp>
      <p:sp>
        <p:nvSpPr>
          <p:cNvPr id="284" name=""/>
          <p:cNvSpPr/>
          <p:nvPr/>
        </p:nvSpPr>
        <p:spPr>
          <a:xfrm flipH="1">
            <a:off x="1526040" y="4993200"/>
            <a:ext cx="149400" cy="373320"/>
          </a:xfrm>
          <a:prstGeom prst="line">
            <a:avLst/>
          </a:prstGeom>
          <a:ln w="10800">
            <a:solidFill>
              <a:srgbClr val="000000"/>
            </a:solidFill>
            <a:round/>
          </a:ln>
        </p:spPr>
        <p:style>
          <a:lnRef idx="0"/>
          <a:fillRef idx="0"/>
          <a:effectRef idx="0"/>
          <a:fontRef idx="minor"/>
        </p:style>
        <p:txBody>
          <a:bodyPr lIns="95400" rIns="95400" tIns="50400" bIns="50400" anchor="ctr">
            <a:noAutofit/>
          </a:bodyPr>
          <a:p>
            <a:endParaRPr b="0" lang="fr-FR" sz="1800" strike="noStrike" u="none">
              <a:solidFill>
                <a:srgbClr val="000000"/>
              </a:solidFill>
              <a:uFillTx/>
              <a:latin typeface="Arial"/>
            </a:endParaRPr>
          </a:p>
        </p:txBody>
      </p:sp>
      <p:sp>
        <p:nvSpPr>
          <p:cNvPr id="285" name=""/>
          <p:cNvSpPr txBox="1"/>
          <p:nvPr/>
        </p:nvSpPr>
        <p:spPr>
          <a:xfrm>
            <a:off x="1244160" y="3220560"/>
            <a:ext cx="914400" cy="218520"/>
          </a:xfrm>
          <a:prstGeom prst="rect">
            <a:avLst/>
          </a:prstGeom>
          <a:noFill/>
          <a:ln w="0">
            <a:noFill/>
          </a:ln>
        </p:spPr>
        <p:txBody>
          <a:bodyPr lIns="90000" rIns="90000" tIns="45000" bIns="45000" anchor="t">
            <a:noAutofit/>
          </a:bodyPr>
          <a:p>
            <a:r>
              <a:rPr b="0" i="1" lang="fr-FR" sz="900" strike="noStrike" u="none">
                <a:solidFill>
                  <a:srgbClr val="000000"/>
                </a:solidFill>
                <a:uFillTx/>
                <a:latin typeface="Arial"/>
              </a:rPr>
              <a:t>3 motivation</a:t>
            </a:r>
            <a:endParaRPr b="0" lang="fr-FR" sz="900" strike="noStrike" u="none">
              <a:solidFill>
                <a:srgbClr val="000000"/>
              </a:solidFill>
              <a:uFillTx/>
              <a:latin typeface="Arial"/>
            </a:endParaRPr>
          </a:p>
        </p:txBody>
      </p:sp>
      <p:sp>
        <p:nvSpPr>
          <p:cNvPr id="286" name=""/>
          <p:cNvSpPr txBox="1"/>
          <p:nvPr/>
        </p:nvSpPr>
        <p:spPr>
          <a:xfrm>
            <a:off x="686160" y="5052960"/>
            <a:ext cx="914400" cy="218520"/>
          </a:xfrm>
          <a:prstGeom prst="rect">
            <a:avLst/>
          </a:prstGeom>
          <a:noFill/>
          <a:ln w="0">
            <a:noFill/>
          </a:ln>
        </p:spPr>
        <p:txBody>
          <a:bodyPr lIns="90000" rIns="90000" tIns="45000" bIns="45000" anchor="t">
            <a:noAutofit/>
          </a:bodyPr>
          <a:p>
            <a:r>
              <a:rPr b="0" i="1" lang="fr-FR" sz="900" strike="noStrike" u="none">
                <a:solidFill>
                  <a:srgbClr val="000000"/>
                </a:solidFill>
                <a:uFillTx/>
                <a:latin typeface="Arial"/>
              </a:rPr>
              <a:t>0 motivation</a:t>
            </a:r>
            <a:endParaRPr b="0" lang="fr-FR" sz="900" strike="noStrike" u="none">
              <a:solidFill>
                <a:srgbClr val="000000"/>
              </a:solidFill>
              <a:uFillTx/>
              <a:latin typeface="Arial"/>
            </a:endParaRPr>
          </a:p>
        </p:txBody>
      </p:sp>
      <p:sp>
        <p:nvSpPr>
          <p:cNvPr id="287" name=""/>
          <p:cNvSpPr txBox="1"/>
          <p:nvPr/>
        </p:nvSpPr>
        <p:spPr>
          <a:xfrm>
            <a:off x="433080" y="3647520"/>
            <a:ext cx="914400" cy="218520"/>
          </a:xfrm>
          <a:prstGeom prst="rect">
            <a:avLst/>
          </a:prstGeom>
          <a:noFill/>
          <a:ln w="0">
            <a:noFill/>
          </a:ln>
        </p:spPr>
        <p:txBody>
          <a:bodyPr lIns="90000" rIns="90000" tIns="45000" bIns="45000" anchor="t">
            <a:noAutofit/>
          </a:bodyPr>
          <a:p>
            <a:r>
              <a:rPr b="0" i="1" lang="fr-FR" sz="900" strike="noStrike" u="none">
                <a:solidFill>
                  <a:srgbClr val="000000"/>
                </a:solidFill>
                <a:uFillTx/>
                <a:latin typeface="Arial"/>
              </a:rPr>
              <a:t>2 motivation</a:t>
            </a:r>
            <a:endParaRPr b="0" lang="fr-FR" sz="900" strike="noStrike" u="none">
              <a:solidFill>
                <a:srgbClr val="000000"/>
              </a:solidFill>
              <a:uFillTx/>
              <a:latin typeface="Arial"/>
            </a:endParaRPr>
          </a:p>
        </p:txBody>
      </p:sp>
      <p:sp>
        <p:nvSpPr>
          <p:cNvPr id="288" name=""/>
          <p:cNvSpPr txBox="1"/>
          <p:nvPr/>
        </p:nvSpPr>
        <p:spPr>
          <a:xfrm>
            <a:off x="94680" y="4192920"/>
            <a:ext cx="955800" cy="474840"/>
          </a:xfrm>
          <a:prstGeom prst="rect">
            <a:avLst/>
          </a:prstGeom>
          <a:noFill/>
          <a:ln w="0">
            <a:noFill/>
          </a:ln>
        </p:spPr>
        <p:txBody>
          <a:bodyPr lIns="90000" rIns="90000" tIns="45000" bIns="45000" anchor="t">
            <a:noAutofit/>
          </a:bodyPr>
          <a:p>
            <a:r>
              <a:rPr b="0" i="1" lang="fr-FR" sz="900" strike="noStrike" u="none">
                <a:solidFill>
                  <a:srgbClr val="000000"/>
                </a:solidFill>
                <a:uFillTx/>
                <a:latin typeface="Arial"/>
              </a:rPr>
              <a:t>1 motivation ou 1 fonds ou 1 connaissance</a:t>
            </a:r>
            <a:endParaRPr b="0" lang="fr-FR" sz="900" strike="noStrike" u="none">
              <a:solidFill>
                <a:srgbClr val="000000"/>
              </a:solidFill>
              <a:uFillTx/>
              <a:latin typeface="Arial"/>
            </a:endParaRPr>
          </a:p>
        </p:txBody>
      </p:sp>
      <p:pic>
        <p:nvPicPr>
          <p:cNvPr id="289" name="" descr=""/>
          <p:cNvPicPr/>
          <p:nvPr/>
        </p:nvPicPr>
        <p:blipFill>
          <a:blip r:embed="rId5"/>
          <a:stretch/>
        </p:blipFill>
        <p:spPr>
          <a:xfrm>
            <a:off x="3979080" y="2745360"/>
            <a:ext cx="695880" cy="1364400"/>
          </a:xfrm>
          <a:prstGeom prst="rect">
            <a:avLst/>
          </a:prstGeom>
          <a:ln w="0">
            <a:noFill/>
          </a:ln>
        </p:spPr>
      </p:pic>
      <p:sp>
        <p:nvSpPr>
          <p:cNvPr id="290" name=""/>
          <p:cNvSpPr/>
          <p:nvPr/>
        </p:nvSpPr>
        <p:spPr>
          <a:xfrm>
            <a:off x="4081680" y="3433320"/>
            <a:ext cx="100440" cy="100080"/>
          </a:xfrm>
          <a:prstGeom prst="roundRect">
            <a:avLst>
              <a:gd name="adj" fmla="val 16667"/>
            </a:avLst>
          </a:prstGeom>
          <a:solidFill>
            <a:srgbClr val="000000"/>
          </a:solidFill>
          <a:ln w="10800">
            <a:solidFill>
              <a:srgbClr val="000000"/>
            </a:solidFill>
            <a:round/>
          </a:ln>
        </p:spPr>
        <p:style>
          <a:lnRef idx="0"/>
          <a:fillRef idx="0"/>
          <a:effectRef idx="0"/>
          <a:fontRef idx="minor"/>
        </p:style>
        <p:txBody>
          <a:bodyPr lIns="95400" rIns="95400" tIns="40320" bIns="40320" anchor="ctr">
            <a:noAutofit/>
          </a:bodyPr>
          <a:p>
            <a:pPr algn="ctr"/>
            <a:r>
              <a:rPr b="0" lang="fr-FR" sz="1300" strike="noStrike" u="none">
                <a:solidFill>
                  <a:srgbClr val="ffffff"/>
                </a:solidFill>
                <a:uFillTx/>
                <a:latin typeface="Arial"/>
              </a:rPr>
              <a:t>3</a:t>
            </a:r>
            <a:endParaRPr b="0" lang="fr-FR" sz="1300" strike="noStrike" u="none">
              <a:solidFill>
                <a:srgbClr val="ffffff"/>
              </a:solidFill>
              <a:uFillTx/>
              <a:latin typeface="Arial"/>
            </a:endParaRPr>
          </a:p>
        </p:txBody>
      </p:sp>
      <p:sp>
        <p:nvSpPr>
          <p:cNvPr id="291" name=""/>
          <p:cNvSpPr/>
          <p:nvPr/>
        </p:nvSpPr>
        <p:spPr>
          <a:xfrm>
            <a:off x="4285080" y="3764520"/>
            <a:ext cx="100440" cy="100440"/>
          </a:xfrm>
          <a:prstGeom prst="roundRect">
            <a:avLst>
              <a:gd name="adj" fmla="val 16667"/>
            </a:avLst>
          </a:prstGeom>
          <a:solidFill>
            <a:srgbClr val="ffffff">
              <a:alpha val="50000"/>
            </a:srgbClr>
          </a:solidFill>
          <a:ln w="10800">
            <a:solidFill>
              <a:srgbClr val="000000"/>
            </a:solidFill>
            <a:round/>
          </a:ln>
        </p:spPr>
        <p:style>
          <a:lnRef idx="0"/>
          <a:fillRef idx="0"/>
          <a:effectRef idx="0"/>
          <a:fontRef idx="minor"/>
        </p:style>
        <p:txBody>
          <a:bodyPr lIns="95400" rIns="95400" tIns="40680" bIns="40680" anchor="ctr">
            <a:noAutofit/>
          </a:bodyPr>
          <a:p>
            <a:pPr algn="ctr"/>
            <a:r>
              <a:rPr b="0" lang="fr-FR" sz="1300" strike="noStrike" u="none">
                <a:solidFill>
                  <a:srgbClr val="000000"/>
                </a:solidFill>
                <a:uFillTx/>
                <a:latin typeface="Arial"/>
              </a:rPr>
              <a:t>1</a:t>
            </a:r>
            <a:endParaRPr b="0" lang="fr-FR" sz="1300" strike="noStrike" u="none">
              <a:solidFill>
                <a:srgbClr val="000000"/>
              </a:solidFill>
              <a:uFillTx/>
              <a:latin typeface="Arial"/>
            </a:endParaRPr>
          </a:p>
        </p:txBody>
      </p:sp>
      <p:sp>
        <p:nvSpPr>
          <p:cNvPr id="292" name=""/>
          <p:cNvSpPr/>
          <p:nvPr/>
        </p:nvSpPr>
        <p:spPr>
          <a:xfrm>
            <a:off x="4150080" y="3104640"/>
            <a:ext cx="100440" cy="100440"/>
          </a:xfrm>
          <a:prstGeom prst="roundRect">
            <a:avLst>
              <a:gd name="adj" fmla="val 16667"/>
            </a:avLst>
          </a:prstGeom>
          <a:solidFill>
            <a:srgbClr val="ffffff">
              <a:alpha val="50000"/>
            </a:srgbClr>
          </a:solidFill>
          <a:ln w="10800">
            <a:solidFill>
              <a:srgbClr val="000000"/>
            </a:solidFill>
            <a:round/>
          </a:ln>
        </p:spPr>
        <p:style>
          <a:lnRef idx="0"/>
          <a:fillRef idx="0"/>
          <a:effectRef idx="0"/>
          <a:fontRef idx="minor"/>
        </p:style>
        <p:txBody>
          <a:bodyPr lIns="95400" rIns="95400" tIns="40680" bIns="40680" anchor="ctr">
            <a:noAutofit/>
          </a:bodyPr>
          <a:p>
            <a:pPr algn="ctr"/>
            <a:r>
              <a:rPr b="0" lang="fr-FR" sz="1300" strike="noStrike" u="none">
                <a:solidFill>
                  <a:srgbClr val="000000"/>
                </a:solidFill>
                <a:uFillTx/>
                <a:latin typeface="Arial"/>
              </a:rPr>
              <a:t>3</a:t>
            </a:r>
            <a:endParaRPr b="0" lang="fr-FR" sz="1300" strike="noStrike" u="none">
              <a:solidFill>
                <a:srgbClr val="000000"/>
              </a:solidFill>
              <a:uFillTx/>
              <a:latin typeface="Arial"/>
            </a:endParaRPr>
          </a:p>
        </p:txBody>
      </p:sp>
      <p:sp>
        <p:nvSpPr>
          <p:cNvPr id="293" name=""/>
          <p:cNvSpPr/>
          <p:nvPr/>
        </p:nvSpPr>
        <p:spPr>
          <a:xfrm>
            <a:off x="4421520" y="2854440"/>
            <a:ext cx="100440" cy="100440"/>
          </a:xfrm>
          <a:prstGeom prst="roundRect">
            <a:avLst>
              <a:gd name="adj" fmla="val 16667"/>
            </a:avLst>
          </a:prstGeom>
          <a:solidFill>
            <a:srgbClr val="ffffff">
              <a:alpha val="50000"/>
            </a:srgbClr>
          </a:solidFill>
          <a:ln w="10800">
            <a:solidFill>
              <a:srgbClr val="000000"/>
            </a:solidFill>
            <a:round/>
          </a:ln>
        </p:spPr>
        <p:style>
          <a:lnRef idx="0"/>
          <a:fillRef idx="0"/>
          <a:effectRef idx="0"/>
          <a:fontRef idx="minor"/>
        </p:style>
        <p:txBody>
          <a:bodyPr lIns="95400" rIns="95400" tIns="40680" bIns="40680" anchor="ctr">
            <a:noAutofit/>
          </a:bodyPr>
          <a:p>
            <a:pPr algn="ctr"/>
            <a:r>
              <a:rPr b="0" lang="fr-FR" sz="1300" strike="noStrike" u="none">
                <a:solidFill>
                  <a:srgbClr val="000000"/>
                </a:solidFill>
                <a:uFillTx/>
                <a:latin typeface="Arial"/>
              </a:rPr>
              <a:t>4</a:t>
            </a:r>
            <a:endParaRPr b="0" lang="fr-FR" sz="1300" strike="noStrike" u="none">
              <a:solidFill>
                <a:srgbClr val="000000"/>
              </a:solidFill>
              <a:uFillTx/>
              <a:latin typeface="Arial"/>
            </a:endParaRPr>
          </a:p>
        </p:txBody>
      </p:sp>
      <p:sp>
        <p:nvSpPr>
          <p:cNvPr id="294" name=""/>
          <p:cNvSpPr/>
          <p:nvPr/>
        </p:nvSpPr>
        <p:spPr>
          <a:xfrm>
            <a:off x="4844160" y="3260160"/>
            <a:ext cx="424440" cy="304920"/>
          </a:xfrm>
          <a:prstGeom prst="rightArrow">
            <a:avLst>
              <a:gd name="adj1" fmla="val 50000"/>
              <a:gd name="adj2" fmla="val 34799"/>
            </a:avLst>
          </a:prstGeom>
          <a:noFill/>
          <a:ln w="10800">
            <a:solidFill>
              <a:srgbClr val="000000"/>
            </a:solidFill>
            <a:round/>
          </a:ln>
        </p:spPr>
        <p:style>
          <a:lnRef idx="0"/>
          <a:fillRef idx="0"/>
          <a:effectRef idx="0"/>
          <a:fontRef idx="minor"/>
        </p:style>
        <p:txBody>
          <a:bodyPr lIns="95400" rIns="95400" tIns="50400" bIns="50400" anchor="ctr">
            <a:noAutofit/>
          </a:bodyPr>
          <a:p>
            <a:endParaRPr b="0" lang="fr-FR" sz="1800" strike="noStrike" u="none">
              <a:solidFill>
                <a:srgbClr val="000000"/>
              </a:solidFill>
              <a:uFillTx/>
              <a:latin typeface="Arial"/>
            </a:endParaRPr>
          </a:p>
        </p:txBody>
      </p:sp>
      <p:pic>
        <p:nvPicPr>
          <p:cNvPr id="295" name="" descr=""/>
          <p:cNvPicPr/>
          <p:nvPr/>
        </p:nvPicPr>
        <p:blipFill>
          <a:blip r:embed="rId6"/>
          <a:stretch/>
        </p:blipFill>
        <p:spPr>
          <a:xfrm>
            <a:off x="1034280" y="3436560"/>
            <a:ext cx="903600" cy="1771560"/>
          </a:xfrm>
          <a:prstGeom prst="rect">
            <a:avLst/>
          </a:prstGeom>
          <a:ln w="0">
            <a:noFill/>
          </a:ln>
        </p:spPr>
      </p:pic>
      <p:sp>
        <p:nvSpPr>
          <p:cNvPr id="296" name=""/>
          <p:cNvSpPr/>
          <p:nvPr/>
        </p:nvSpPr>
        <p:spPr>
          <a:xfrm>
            <a:off x="1167480" y="4329720"/>
            <a:ext cx="130320" cy="130320"/>
          </a:xfrm>
          <a:prstGeom prst="roundRect">
            <a:avLst>
              <a:gd name="adj" fmla="val 16667"/>
            </a:avLst>
          </a:prstGeom>
          <a:solidFill>
            <a:srgbClr val="000000"/>
          </a:solidFill>
          <a:ln w="10800">
            <a:solidFill>
              <a:srgbClr val="000000"/>
            </a:solidFill>
            <a:round/>
          </a:ln>
        </p:spPr>
        <p:style>
          <a:lnRef idx="0"/>
          <a:fillRef idx="0"/>
          <a:effectRef idx="0"/>
          <a:fontRef idx="minor"/>
        </p:style>
        <p:txBody>
          <a:bodyPr lIns="95400" rIns="95400" tIns="50400" bIns="50400" anchor="ctr">
            <a:noAutofit/>
          </a:bodyPr>
          <a:p>
            <a:pPr algn="ctr"/>
            <a:r>
              <a:rPr b="0" lang="fr-FR" sz="1300" strike="noStrike" u="none">
                <a:solidFill>
                  <a:srgbClr val="ffffff"/>
                </a:solidFill>
                <a:uFillTx/>
                <a:latin typeface="Arial"/>
              </a:rPr>
              <a:t>3</a:t>
            </a:r>
            <a:endParaRPr b="0" lang="fr-FR" sz="1300" strike="noStrike" u="none">
              <a:solidFill>
                <a:srgbClr val="ffffff"/>
              </a:solidFill>
              <a:uFillTx/>
              <a:latin typeface="Arial"/>
            </a:endParaRPr>
          </a:p>
        </p:txBody>
      </p:sp>
      <p:sp>
        <p:nvSpPr>
          <p:cNvPr id="297" name=""/>
          <p:cNvSpPr/>
          <p:nvPr/>
        </p:nvSpPr>
        <p:spPr>
          <a:xfrm>
            <a:off x="1431720" y="4759920"/>
            <a:ext cx="130320" cy="130320"/>
          </a:xfrm>
          <a:prstGeom prst="roundRect">
            <a:avLst>
              <a:gd name="adj" fmla="val 16667"/>
            </a:avLst>
          </a:prstGeom>
          <a:solidFill>
            <a:srgbClr val="ffffff">
              <a:alpha val="50000"/>
            </a:srgbClr>
          </a:solidFill>
          <a:ln w="10800">
            <a:solidFill>
              <a:srgbClr val="000000"/>
            </a:solidFill>
            <a:round/>
          </a:ln>
        </p:spPr>
        <p:style>
          <a:lnRef idx="0"/>
          <a:fillRef idx="0"/>
          <a:effectRef idx="0"/>
          <a:fontRef idx="minor"/>
        </p:style>
        <p:txBody>
          <a:bodyPr lIns="95400" rIns="95400" tIns="50400" bIns="50400" anchor="ctr">
            <a:noAutofit/>
          </a:bodyPr>
          <a:p>
            <a:pPr algn="ctr"/>
            <a:r>
              <a:rPr b="0" lang="fr-FR" sz="1300" strike="noStrike" u="none">
                <a:solidFill>
                  <a:srgbClr val="000000"/>
                </a:solidFill>
                <a:uFillTx/>
                <a:latin typeface="Arial"/>
              </a:rPr>
              <a:t>1</a:t>
            </a:r>
            <a:endParaRPr b="0" lang="fr-FR" sz="1300" strike="noStrike" u="none">
              <a:solidFill>
                <a:srgbClr val="000000"/>
              </a:solidFill>
              <a:uFillTx/>
              <a:latin typeface="Arial"/>
            </a:endParaRPr>
          </a:p>
        </p:txBody>
      </p:sp>
      <p:sp>
        <p:nvSpPr>
          <p:cNvPr id="298" name=""/>
          <p:cNvSpPr/>
          <p:nvPr/>
        </p:nvSpPr>
        <p:spPr>
          <a:xfrm>
            <a:off x="1256400" y="3903120"/>
            <a:ext cx="130320" cy="130320"/>
          </a:xfrm>
          <a:prstGeom prst="roundRect">
            <a:avLst>
              <a:gd name="adj" fmla="val 16667"/>
            </a:avLst>
          </a:prstGeom>
          <a:solidFill>
            <a:srgbClr val="ffffff">
              <a:alpha val="50000"/>
            </a:srgbClr>
          </a:solidFill>
          <a:ln w="10800">
            <a:solidFill>
              <a:srgbClr val="000000"/>
            </a:solidFill>
            <a:round/>
          </a:ln>
        </p:spPr>
        <p:style>
          <a:lnRef idx="0"/>
          <a:fillRef idx="0"/>
          <a:effectRef idx="0"/>
          <a:fontRef idx="minor"/>
        </p:style>
        <p:txBody>
          <a:bodyPr lIns="95400" rIns="95400" tIns="50400" bIns="50400" anchor="ctr">
            <a:noAutofit/>
          </a:bodyPr>
          <a:p>
            <a:pPr algn="ctr"/>
            <a:r>
              <a:rPr b="0" lang="fr-FR" sz="1300" strike="noStrike" u="none">
                <a:solidFill>
                  <a:srgbClr val="000000"/>
                </a:solidFill>
                <a:uFillTx/>
                <a:latin typeface="Arial"/>
              </a:rPr>
              <a:t>3</a:t>
            </a:r>
            <a:endParaRPr b="0" lang="fr-FR" sz="1300" strike="noStrike" u="none">
              <a:solidFill>
                <a:srgbClr val="000000"/>
              </a:solidFill>
              <a:uFillTx/>
              <a:latin typeface="Arial"/>
            </a:endParaRPr>
          </a:p>
        </p:txBody>
      </p:sp>
      <p:sp>
        <p:nvSpPr>
          <p:cNvPr id="299" name=""/>
          <p:cNvSpPr/>
          <p:nvPr/>
        </p:nvSpPr>
        <p:spPr>
          <a:xfrm>
            <a:off x="1608840" y="3578400"/>
            <a:ext cx="130320" cy="130320"/>
          </a:xfrm>
          <a:prstGeom prst="roundRect">
            <a:avLst>
              <a:gd name="adj" fmla="val 16667"/>
            </a:avLst>
          </a:prstGeom>
          <a:solidFill>
            <a:srgbClr val="ffffff">
              <a:alpha val="50000"/>
            </a:srgbClr>
          </a:solidFill>
          <a:ln w="10800">
            <a:solidFill>
              <a:srgbClr val="000000"/>
            </a:solidFill>
            <a:round/>
          </a:ln>
        </p:spPr>
        <p:style>
          <a:lnRef idx="0"/>
          <a:fillRef idx="0"/>
          <a:effectRef idx="0"/>
          <a:fontRef idx="minor"/>
        </p:style>
        <p:txBody>
          <a:bodyPr lIns="95400" rIns="95400" tIns="50400" bIns="50400" anchor="ctr">
            <a:noAutofit/>
          </a:bodyPr>
          <a:p>
            <a:pPr algn="ctr"/>
            <a:r>
              <a:rPr b="0" lang="fr-FR" sz="1300" strike="noStrike" u="none">
                <a:solidFill>
                  <a:srgbClr val="000000"/>
                </a:solidFill>
                <a:uFillTx/>
                <a:latin typeface="Arial"/>
              </a:rPr>
              <a:t>4</a:t>
            </a:r>
            <a:endParaRPr b="0" lang="fr-FR" sz="1300" strike="noStrike" u="none">
              <a:solidFill>
                <a:srgbClr val="000000"/>
              </a:solidFill>
              <a:uFillTx/>
              <a:latin typeface="Arial"/>
            </a:endParaRPr>
          </a:p>
        </p:txBody>
      </p:sp>
      <p:sp>
        <p:nvSpPr>
          <p:cNvPr id="300" name=""/>
          <p:cNvSpPr/>
          <p:nvPr/>
        </p:nvSpPr>
        <p:spPr>
          <a:xfrm flipH="1" flipV="1">
            <a:off x="1184760" y="3436560"/>
            <a:ext cx="276840" cy="326520"/>
          </a:xfrm>
          <a:prstGeom prst="line">
            <a:avLst/>
          </a:prstGeom>
          <a:ln w="10800">
            <a:solidFill>
              <a:srgbClr val="000000"/>
            </a:solidFill>
            <a:round/>
          </a:ln>
        </p:spPr>
        <p:style>
          <a:lnRef idx="0"/>
          <a:fillRef idx="0"/>
          <a:effectRef idx="0"/>
          <a:fontRef idx="minor"/>
        </p:style>
        <p:txBody>
          <a:bodyPr lIns="95400" rIns="95400" tIns="50400" bIns="50400" anchor="ctr">
            <a:noAutofit/>
          </a:bodyPr>
          <a:p>
            <a:endParaRPr b="0" lang="fr-FR" sz="1800" strike="noStrike" u="none">
              <a:solidFill>
                <a:srgbClr val="000000"/>
              </a:solidFill>
              <a:uFillTx/>
              <a:latin typeface="Arial"/>
            </a:endParaRPr>
          </a:p>
        </p:txBody>
      </p:sp>
      <p:sp>
        <p:nvSpPr>
          <p:cNvPr id="301" name=""/>
          <p:cNvSpPr/>
          <p:nvPr/>
        </p:nvSpPr>
        <p:spPr>
          <a:xfrm flipH="1" flipV="1">
            <a:off x="743040" y="4080600"/>
            <a:ext cx="456120" cy="91800"/>
          </a:xfrm>
          <a:prstGeom prst="line">
            <a:avLst/>
          </a:prstGeom>
          <a:ln w="10800">
            <a:solidFill>
              <a:srgbClr val="000000"/>
            </a:solidFill>
            <a:round/>
          </a:ln>
        </p:spPr>
        <p:style>
          <a:lnRef idx="0"/>
          <a:fillRef idx="0"/>
          <a:effectRef idx="0"/>
          <a:fontRef idx="minor"/>
        </p:style>
        <p:txBody>
          <a:bodyPr lIns="95400" rIns="95400" tIns="41400" bIns="41400" anchor="ctr">
            <a:noAutofit/>
          </a:bodyPr>
          <a:p>
            <a:endParaRPr b="0" lang="fr-FR" sz="1800" strike="noStrike" u="none">
              <a:solidFill>
                <a:srgbClr val="000000"/>
              </a:solidFill>
              <a:uFillTx/>
              <a:latin typeface="Arial"/>
            </a:endParaRPr>
          </a:p>
        </p:txBody>
      </p:sp>
      <p:sp>
        <p:nvSpPr>
          <p:cNvPr id="302" name=""/>
          <p:cNvSpPr/>
          <p:nvPr/>
        </p:nvSpPr>
        <p:spPr>
          <a:xfrm flipH="1">
            <a:off x="855720" y="4635720"/>
            <a:ext cx="453600" cy="271080"/>
          </a:xfrm>
          <a:prstGeom prst="line">
            <a:avLst/>
          </a:prstGeom>
          <a:ln w="10800">
            <a:solidFill>
              <a:srgbClr val="000000"/>
            </a:solidFill>
            <a:round/>
          </a:ln>
        </p:spPr>
        <p:style>
          <a:lnRef idx="0"/>
          <a:fillRef idx="0"/>
          <a:effectRef idx="0"/>
          <a:fontRef idx="minor"/>
        </p:style>
        <p:txBody>
          <a:bodyPr lIns="95400" rIns="95400" tIns="50400" bIns="50400" anchor="ctr">
            <a:noAutofit/>
          </a:bodyPr>
          <a:p>
            <a:endParaRPr b="0" lang="fr-FR" sz="1800" strike="noStrike" u="none">
              <a:solidFill>
                <a:srgbClr val="000000"/>
              </a:solidFill>
              <a:uFillTx/>
              <a:latin typeface="Arial"/>
            </a:endParaRPr>
          </a:p>
        </p:txBody>
      </p:sp>
      <p:sp>
        <p:nvSpPr>
          <p:cNvPr id="303" name=""/>
          <p:cNvSpPr txBox="1"/>
          <p:nvPr/>
        </p:nvSpPr>
        <p:spPr>
          <a:xfrm>
            <a:off x="686160" y="5050440"/>
            <a:ext cx="914400" cy="218520"/>
          </a:xfrm>
          <a:prstGeom prst="rect">
            <a:avLst/>
          </a:prstGeom>
          <a:noFill/>
          <a:ln w="0">
            <a:noFill/>
          </a:ln>
        </p:spPr>
        <p:txBody>
          <a:bodyPr lIns="90000" rIns="90000" tIns="45000" bIns="45000" anchor="t">
            <a:noAutofit/>
          </a:bodyPr>
          <a:p>
            <a:r>
              <a:rPr b="0" i="1" lang="fr-FR" sz="900" strike="noStrike" u="none">
                <a:solidFill>
                  <a:srgbClr val="000000"/>
                </a:solidFill>
                <a:uFillTx/>
                <a:latin typeface="Arial"/>
              </a:rPr>
              <a:t>0 motivation</a:t>
            </a:r>
            <a:endParaRPr b="0" lang="fr-FR" sz="900" strike="noStrike" u="none">
              <a:solidFill>
                <a:srgbClr val="000000"/>
              </a:solidFill>
              <a:uFillTx/>
              <a:latin typeface="Arial"/>
            </a:endParaRPr>
          </a:p>
        </p:txBody>
      </p:sp>
      <p:sp>
        <p:nvSpPr>
          <p:cNvPr id="304" name=""/>
          <p:cNvSpPr txBox="1"/>
          <p:nvPr/>
        </p:nvSpPr>
        <p:spPr>
          <a:xfrm>
            <a:off x="433080" y="3645000"/>
            <a:ext cx="914400" cy="218520"/>
          </a:xfrm>
          <a:prstGeom prst="rect">
            <a:avLst/>
          </a:prstGeom>
          <a:noFill/>
          <a:ln w="0">
            <a:noFill/>
          </a:ln>
        </p:spPr>
        <p:txBody>
          <a:bodyPr lIns="90000" rIns="90000" tIns="45000" bIns="45000" anchor="t">
            <a:noAutofit/>
          </a:bodyPr>
          <a:p>
            <a:r>
              <a:rPr b="0" i="1" lang="fr-FR" sz="900" strike="noStrike" u="none">
                <a:solidFill>
                  <a:srgbClr val="000000"/>
                </a:solidFill>
                <a:uFillTx/>
                <a:latin typeface="Arial"/>
              </a:rPr>
              <a:t>2 motivation</a:t>
            </a:r>
            <a:endParaRPr b="0" lang="fr-FR" sz="900" strike="noStrike" u="none">
              <a:solidFill>
                <a:srgbClr val="000000"/>
              </a:solidFill>
              <a:uFillTx/>
              <a:latin typeface="Arial"/>
            </a:endParaRPr>
          </a:p>
        </p:txBody>
      </p:sp>
      <p:sp>
        <p:nvSpPr>
          <p:cNvPr id="305" name=""/>
          <p:cNvSpPr txBox="1"/>
          <p:nvPr/>
        </p:nvSpPr>
        <p:spPr>
          <a:xfrm>
            <a:off x="94680" y="4190400"/>
            <a:ext cx="955800" cy="474840"/>
          </a:xfrm>
          <a:prstGeom prst="rect">
            <a:avLst/>
          </a:prstGeom>
          <a:noFill/>
          <a:ln w="0">
            <a:noFill/>
          </a:ln>
        </p:spPr>
        <p:txBody>
          <a:bodyPr lIns="90000" rIns="90000" tIns="45000" bIns="45000" anchor="t">
            <a:noAutofit/>
          </a:bodyPr>
          <a:p>
            <a:r>
              <a:rPr b="0" i="1" lang="fr-FR" sz="900" strike="noStrike" u="none">
                <a:solidFill>
                  <a:srgbClr val="000000"/>
                </a:solidFill>
                <a:uFillTx/>
                <a:latin typeface="Arial"/>
              </a:rPr>
              <a:t>1 motivation ou 1 fonds ou 1 connaissance</a:t>
            </a:r>
            <a:endParaRPr b="0" lang="fr-FR" sz="900" strike="noStrike" u="none">
              <a:solidFill>
                <a:srgbClr val="000000"/>
              </a:solidFill>
              <a:uFillTx/>
              <a:latin typeface="Arial"/>
            </a:endParaRPr>
          </a:p>
        </p:txBody>
      </p:sp>
      <p:pic>
        <p:nvPicPr>
          <p:cNvPr id="306" name="" descr=""/>
          <p:cNvPicPr/>
          <p:nvPr/>
        </p:nvPicPr>
        <p:blipFill>
          <a:blip r:embed="rId7"/>
          <a:stretch/>
        </p:blipFill>
        <p:spPr>
          <a:xfrm>
            <a:off x="5443200" y="2711160"/>
            <a:ext cx="695880" cy="1364400"/>
          </a:xfrm>
          <a:prstGeom prst="rect">
            <a:avLst/>
          </a:prstGeom>
          <a:ln w="0">
            <a:noFill/>
          </a:ln>
        </p:spPr>
      </p:pic>
      <p:pic>
        <p:nvPicPr>
          <p:cNvPr id="307" name="" descr=""/>
          <p:cNvPicPr/>
          <p:nvPr/>
        </p:nvPicPr>
        <p:blipFill>
          <a:blip r:embed="rId8"/>
          <a:stretch/>
        </p:blipFill>
        <p:spPr>
          <a:xfrm>
            <a:off x="5424840" y="3303360"/>
            <a:ext cx="343080" cy="343440"/>
          </a:xfrm>
          <a:prstGeom prst="rect">
            <a:avLst/>
          </a:prstGeom>
          <a:ln w="0">
            <a:noFill/>
          </a:ln>
        </p:spPr>
      </p:pic>
      <p:pic>
        <p:nvPicPr>
          <p:cNvPr id="308" name="" descr=""/>
          <p:cNvPicPr/>
          <p:nvPr/>
        </p:nvPicPr>
        <p:blipFill>
          <a:blip r:embed="rId9"/>
          <a:stretch/>
        </p:blipFill>
        <p:spPr>
          <a:xfrm>
            <a:off x="4859280" y="5078160"/>
            <a:ext cx="2025720" cy="2025720"/>
          </a:xfrm>
          <a:prstGeom prst="rect">
            <a:avLst/>
          </a:prstGeom>
          <a:ln w="0">
            <a:noFill/>
          </a:ln>
        </p:spPr>
      </p:pic>
      <p:sp>
        <p:nvSpPr>
          <p:cNvPr id="309" name=""/>
          <p:cNvSpPr/>
          <p:nvPr/>
        </p:nvSpPr>
        <p:spPr>
          <a:xfrm>
            <a:off x="5630040" y="6273360"/>
            <a:ext cx="108000" cy="73440"/>
          </a:xfrm>
          <a:prstGeom prst="ellipse">
            <a:avLst/>
          </a:prstGeom>
          <a:solidFill>
            <a:srgbClr val="000000"/>
          </a:solidFill>
          <a:ln w="10800">
            <a:solidFill>
              <a:srgbClr val="000000"/>
            </a:solidFill>
            <a:round/>
          </a:ln>
        </p:spPr>
        <p:style>
          <a:lnRef idx="0"/>
          <a:fillRef idx="0"/>
          <a:effectRef idx="0"/>
          <a:fontRef idx="minor"/>
        </p:style>
        <p:txBody>
          <a:bodyPr lIns="95400" rIns="95400" tIns="1440" bIns="1440" anchor="ctr">
            <a:noAutofit/>
          </a:bodyPr>
          <a:p>
            <a:endParaRPr b="0" lang="fr-FR" sz="1800" strike="noStrike" u="none">
              <a:solidFill>
                <a:srgbClr val="ffffff"/>
              </a:solidFill>
              <a:uFillTx/>
              <a:latin typeface="Arial"/>
            </a:endParaRPr>
          </a:p>
        </p:txBody>
      </p:sp>
      <p:sp>
        <p:nvSpPr>
          <p:cNvPr id="310" name=""/>
          <p:cNvSpPr txBox="1"/>
          <p:nvPr/>
        </p:nvSpPr>
        <p:spPr>
          <a:xfrm rot="2368800">
            <a:off x="5580720" y="6219000"/>
            <a:ext cx="227160" cy="172800"/>
          </a:xfrm>
          <a:prstGeom prst="rect">
            <a:avLst/>
          </a:prstGeom>
          <a:noFill/>
          <a:ln w="10800">
            <a:noFill/>
          </a:ln>
        </p:spPr>
        <p:txBody>
          <a:bodyPr wrap="none" lIns="95400" rIns="95400" tIns="50400" bIns="50400" anchor="t">
            <a:noAutofit/>
          </a:bodyPr>
          <a:p>
            <a:r>
              <a:rPr b="0" lang="fr-FR" sz="500" strike="noStrike" u="none">
                <a:solidFill>
                  <a:srgbClr val="ffffff"/>
                </a:solidFill>
                <a:uFillTx/>
                <a:latin typeface="Arial"/>
              </a:rPr>
              <a:t>2</a:t>
            </a:r>
            <a:endParaRPr b="0" lang="fr-FR" sz="500" strike="noStrike" u="none">
              <a:solidFill>
                <a:srgbClr val="000000"/>
              </a:solidFill>
              <a:uFillTx/>
              <a:latin typeface="Arial"/>
            </a:endParaRPr>
          </a:p>
        </p:txBody>
      </p:sp>
      <p:pic>
        <p:nvPicPr>
          <p:cNvPr id="311" name="" descr=""/>
          <p:cNvPicPr/>
          <p:nvPr/>
        </p:nvPicPr>
        <p:blipFill>
          <a:blip r:embed="rId10"/>
          <a:stretch/>
        </p:blipFill>
        <p:spPr>
          <a:xfrm>
            <a:off x="3680640" y="5392440"/>
            <a:ext cx="1371960" cy="1352520"/>
          </a:xfrm>
          <a:prstGeom prst="rect">
            <a:avLst/>
          </a:prstGeom>
          <a:ln w="0">
            <a:noFill/>
          </a:ln>
        </p:spPr>
      </p:pic>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12" name="Picture 2" descr="6 576 600+ Fond Papier Photos, taleaux et images libre de droits - iStock |  Texture papier, Papier blanc, Feuille papier"/>
          <p:cNvPicPr/>
          <p:nvPr/>
        </p:nvPicPr>
        <p:blipFill>
          <a:blip r:embed="rId1"/>
          <a:stretch/>
        </p:blipFill>
        <p:spPr>
          <a:xfrm>
            <a:off x="-1440" y="0"/>
            <a:ext cx="6841800" cy="6840000"/>
          </a:xfrm>
          <a:prstGeom prst="rect">
            <a:avLst/>
          </a:prstGeom>
          <a:ln w="0">
            <a:noFill/>
          </a:ln>
        </p:spPr>
      </p:pic>
      <p:sp>
        <p:nvSpPr>
          <p:cNvPr id="313" name="ZoneTexte 3"/>
          <p:cNvSpPr/>
          <p:nvPr/>
        </p:nvSpPr>
        <p:spPr>
          <a:xfrm>
            <a:off x="344160" y="349560"/>
            <a:ext cx="6152040" cy="363960"/>
          </a:xfrm>
          <a:prstGeom prst="rect">
            <a:avLst/>
          </a:prstGeom>
          <a:noFill/>
          <a:ln w="0">
            <a:solidFill>
              <a:srgbClr val="000000"/>
            </a:solidFill>
          </a:ln>
        </p:spPr>
        <p:style>
          <a:lnRef idx="0"/>
          <a:fillRef idx="0"/>
          <a:effectRef idx="0"/>
          <a:fontRef idx="minor"/>
        </p:style>
        <p:txBody>
          <a:bodyPr lIns="90000" rIns="90000" tIns="45000" bIns="45000" anchor="t">
            <a:spAutoFit/>
          </a:bodyPr>
          <a:p>
            <a:pPr defTabSz="457200">
              <a:lnSpc>
                <a:spcPct val="100000"/>
              </a:lnSpc>
            </a:pPr>
            <a:r>
              <a:rPr b="1" lang="fr-FR" sz="1800" strike="noStrike" u="none">
                <a:solidFill>
                  <a:schemeClr val="dk1"/>
                </a:solidFill>
                <a:uFillTx/>
                <a:latin typeface="Arial"/>
              </a:rPr>
              <a:t>Les actions en détail</a:t>
            </a:r>
            <a:endParaRPr b="0" lang="fr-FR" sz="1800" strike="noStrike" u="none">
              <a:solidFill>
                <a:srgbClr val="000000"/>
              </a:solidFill>
              <a:uFillTx/>
              <a:latin typeface="Arial"/>
            </a:endParaRPr>
          </a:p>
        </p:txBody>
      </p:sp>
      <p:sp>
        <p:nvSpPr>
          <p:cNvPr id="314" name="ZoneTexte 4"/>
          <p:cNvSpPr/>
          <p:nvPr/>
        </p:nvSpPr>
        <p:spPr>
          <a:xfrm>
            <a:off x="344160" y="884880"/>
            <a:ext cx="2742840" cy="303120"/>
          </a:xfrm>
          <a:prstGeom prst="rect">
            <a:avLst/>
          </a:prstGeom>
          <a:noFill/>
          <a:ln w="0">
            <a:noFill/>
          </a:ln>
        </p:spPr>
        <p:style>
          <a:lnRef idx="0"/>
          <a:fillRef idx="0"/>
          <a:effectRef idx="0"/>
          <a:fontRef idx="minor"/>
        </p:style>
        <p:txBody>
          <a:bodyPr lIns="90000" rIns="90000" tIns="45000" bIns="45000" anchor="t">
            <a:spAutoFit/>
          </a:bodyPr>
          <a:p>
            <a:pPr defTabSz="457200">
              <a:lnSpc>
                <a:spcPct val="100000"/>
              </a:lnSpc>
            </a:pPr>
            <a:r>
              <a:rPr b="0" lang="fr-FR" sz="1400" strike="noStrike" u="sng">
                <a:solidFill>
                  <a:schemeClr val="dk1"/>
                </a:solidFill>
                <a:uFillTx/>
                <a:latin typeface="Arial"/>
              </a:rPr>
              <a:t>1. Gagner des ressources</a:t>
            </a:r>
            <a:endParaRPr b="0" lang="fr-FR" sz="1400" strike="noStrike" u="none">
              <a:solidFill>
                <a:srgbClr val="000000"/>
              </a:solidFill>
              <a:uFillTx/>
              <a:latin typeface="Arial"/>
            </a:endParaRPr>
          </a:p>
        </p:txBody>
      </p:sp>
      <p:sp>
        <p:nvSpPr>
          <p:cNvPr id="315" name=""/>
          <p:cNvSpPr txBox="1"/>
          <p:nvPr/>
        </p:nvSpPr>
        <p:spPr>
          <a:xfrm>
            <a:off x="371520" y="1260000"/>
            <a:ext cx="3048480" cy="603000"/>
          </a:xfrm>
          <a:prstGeom prst="rect">
            <a:avLst/>
          </a:prstGeom>
          <a:noFill/>
          <a:ln w="0">
            <a:noFill/>
          </a:ln>
        </p:spPr>
        <p:txBody>
          <a:bodyPr lIns="90000" rIns="90000" tIns="45000" bIns="45000" anchor="t">
            <a:noAutofit/>
          </a:bodyPr>
          <a:p>
            <a:r>
              <a:rPr b="0" lang="fr-FR" sz="900" strike="noStrike" u="none">
                <a:solidFill>
                  <a:srgbClr val="000000"/>
                </a:solidFill>
                <a:uFillTx/>
                <a:latin typeface="Arial"/>
              </a:rPr>
              <a:t>Lorsque vous choisissez un dé pour gagner des ressources, encerclez autant de ressources que la valeur du dé choisi, de la gauche vers la droite, sur la piste concernée.</a:t>
            </a:r>
            <a:endParaRPr b="0" lang="fr-FR" sz="900" strike="noStrike" u="none">
              <a:solidFill>
                <a:srgbClr val="000000"/>
              </a:solidFill>
              <a:uFillTx/>
              <a:latin typeface="Arial"/>
            </a:endParaRPr>
          </a:p>
        </p:txBody>
      </p:sp>
      <p:sp>
        <p:nvSpPr>
          <p:cNvPr id="316" name="Rectangle : avec coins arrondis en diagonale 6"/>
          <p:cNvSpPr/>
          <p:nvPr/>
        </p:nvSpPr>
        <p:spPr>
          <a:xfrm>
            <a:off x="360000" y="1863000"/>
            <a:ext cx="2942280" cy="1557000"/>
          </a:xfrm>
          <a:prstGeom prst="round2DiagRect">
            <a:avLst>
              <a:gd name="adj1" fmla="val 12015"/>
              <a:gd name="adj2" fmla="val 11863"/>
            </a:avLst>
          </a:prstGeom>
          <a:solidFill>
            <a:srgbClr val="ffb66c">
              <a:alpha val="30000"/>
            </a:srgbClr>
          </a:solidFill>
          <a:ln>
            <a:solidFill>
              <a:srgbClr val="ec6902"/>
            </a:solidFill>
          </a:ln>
        </p:spPr>
        <p:style>
          <a:lnRef idx="2">
            <a:schemeClr val="accent1">
              <a:shade val="15000"/>
            </a:schemeClr>
          </a:lnRef>
          <a:fillRef idx="1">
            <a:schemeClr val="accent1"/>
          </a:fillRef>
          <a:effectRef idx="0">
            <a:schemeClr val="accent1"/>
          </a:effectRef>
          <a:fontRef idx="minor"/>
        </p:style>
        <p:txBody>
          <a:bodyPr lIns="90000" rIns="90000" tIns="45000" bIns="45000" anchor="b">
            <a:noAutofit/>
          </a:bodyPr>
          <a:p>
            <a:pPr marL="360000">
              <a:lnSpc>
                <a:spcPct val="100000"/>
              </a:lnSpc>
            </a:pPr>
            <a:r>
              <a:rPr b="0" lang="fr-FR" sz="900" strike="noStrike" u="none">
                <a:solidFill>
                  <a:srgbClr val="000000"/>
                </a:solidFill>
                <a:uFillTx/>
                <a:latin typeface="Arial"/>
              </a:rPr>
              <a:t>Gagner des </a:t>
            </a:r>
            <a:r>
              <a:rPr b="1" lang="fr-FR" sz="900" strike="noStrike" u="none">
                <a:solidFill>
                  <a:srgbClr val="000000"/>
                </a:solidFill>
                <a:uFillTx/>
                <a:latin typeface="Arial"/>
              </a:rPr>
              <a:t>fonds</a:t>
            </a:r>
            <a:r>
              <a:rPr b="0" lang="fr-FR" sz="900" strike="noStrike" u="none">
                <a:solidFill>
                  <a:srgbClr val="000000"/>
                </a:solidFill>
                <a:uFillTx/>
                <a:latin typeface="Arial"/>
              </a:rPr>
              <a:t> nécessite un dé orange. Vous pouvez dépenser des fonds pour </a:t>
            </a:r>
            <a:r>
              <a:rPr b="1" lang="fr-FR" sz="900" strike="noStrike" u="none">
                <a:solidFill>
                  <a:srgbClr val="000000"/>
                </a:solidFill>
                <a:uFillTx/>
                <a:latin typeface="Arial"/>
              </a:rPr>
              <a:t>modifier la valeur</a:t>
            </a:r>
            <a:r>
              <a:rPr b="0" lang="fr-FR" sz="900" strike="noStrike" u="none">
                <a:solidFill>
                  <a:srgbClr val="000000"/>
                </a:solidFill>
                <a:uFillTx/>
                <a:latin typeface="Arial"/>
              </a:rPr>
              <a:t> du dé que vous avez choisi pour réaliser une action. Chaque fonds dépensé vous permet de modifier la valeur de ce dé de ±1. </a:t>
            </a:r>
            <a:endParaRPr b="0" lang="fr-FR" sz="900" strike="noStrike" u="none">
              <a:solidFill>
                <a:srgbClr val="000000"/>
              </a:solidFill>
              <a:uFillTx/>
              <a:latin typeface="Arial"/>
              <a:ea typeface="Microsoft YaHei"/>
            </a:endParaRPr>
          </a:p>
          <a:p>
            <a:pPr>
              <a:lnSpc>
                <a:spcPct val="100000"/>
              </a:lnSpc>
            </a:pPr>
            <a:r>
              <a:rPr b="0" i="1" lang="fr-FR" sz="900" strike="noStrike" u="none">
                <a:solidFill>
                  <a:srgbClr val="000000"/>
                </a:solidFill>
                <a:uFillTx/>
                <a:latin typeface="Arial"/>
              </a:rPr>
              <a:t>Note : passer de 1 à 6 (ou inversement) nécessite 5 fonds. Vous ne pouvez pas augmenter la valeur d'un dé au-delà de 6.</a:t>
            </a:r>
            <a:endParaRPr b="0" lang="fr-FR" sz="900" strike="noStrike" u="none">
              <a:solidFill>
                <a:srgbClr val="000000"/>
              </a:solidFill>
              <a:uFillTx/>
              <a:latin typeface="Arial"/>
              <a:ea typeface="Microsoft YaHei"/>
            </a:endParaRPr>
          </a:p>
        </p:txBody>
      </p:sp>
      <p:sp>
        <p:nvSpPr>
          <p:cNvPr id="317" name="Rectangle : avec coins arrondis en diagonale 7"/>
          <p:cNvSpPr/>
          <p:nvPr/>
        </p:nvSpPr>
        <p:spPr>
          <a:xfrm>
            <a:off x="360000" y="3600000"/>
            <a:ext cx="2942280" cy="889920"/>
          </a:xfrm>
          <a:prstGeom prst="round2DiagRect">
            <a:avLst>
              <a:gd name="adj1" fmla="val 12015"/>
              <a:gd name="adj2" fmla="val 11863"/>
            </a:avLst>
          </a:prstGeom>
          <a:solidFill>
            <a:srgbClr val="729fcf">
              <a:alpha val="30000"/>
            </a:srgbClr>
          </a:solidFill>
          <a:ln>
            <a:solidFill>
              <a:srgbClr val="2a6099"/>
            </a:solidFill>
          </a:ln>
        </p:spPr>
        <p:style>
          <a:lnRef idx="2">
            <a:schemeClr val="accent1">
              <a:shade val="15000"/>
            </a:schemeClr>
          </a:lnRef>
          <a:fillRef idx="1">
            <a:schemeClr val="accent1"/>
          </a:fillRef>
          <a:effectRef idx="0">
            <a:schemeClr val="accent1"/>
          </a:effectRef>
          <a:fontRef idx="minor"/>
        </p:style>
        <p:txBody>
          <a:bodyPr lIns="90000" rIns="90000" tIns="45000" bIns="45000" anchor="b">
            <a:noAutofit/>
          </a:bodyPr>
          <a:p>
            <a:pPr marL="360000">
              <a:lnSpc>
                <a:spcPct val="100000"/>
              </a:lnSpc>
            </a:pPr>
            <a:r>
              <a:rPr b="0" lang="fr-FR" sz="900" strike="noStrike" u="none">
                <a:solidFill>
                  <a:srgbClr val="000000"/>
                </a:solidFill>
                <a:uFillTx/>
                <a:latin typeface="Arial"/>
                <a:ea typeface="Microsoft YaHei"/>
              </a:rPr>
              <a:t>Gagner de la </a:t>
            </a:r>
            <a:r>
              <a:rPr b="1" lang="fr-FR" sz="900" strike="noStrike" u="none">
                <a:solidFill>
                  <a:srgbClr val="000000"/>
                </a:solidFill>
                <a:uFillTx/>
                <a:latin typeface="Arial"/>
                <a:ea typeface="Microsoft YaHei"/>
              </a:rPr>
              <a:t>motivation</a:t>
            </a:r>
            <a:r>
              <a:rPr b="0" lang="fr-FR" sz="900" strike="noStrike" u="none">
                <a:solidFill>
                  <a:srgbClr val="000000"/>
                </a:solidFill>
                <a:uFillTx/>
                <a:latin typeface="Arial"/>
                <a:ea typeface="Microsoft YaHei"/>
              </a:rPr>
              <a:t> nécessite un dé bleu.</a:t>
            </a:r>
            <a:endParaRPr b="0" lang="fr-FR" sz="900" strike="noStrike" u="none">
              <a:solidFill>
                <a:srgbClr val="000000"/>
              </a:solidFill>
              <a:uFillTx/>
              <a:latin typeface="Arial"/>
              <a:ea typeface="Microsoft YaHei"/>
            </a:endParaRPr>
          </a:p>
          <a:p>
            <a:pPr marL="360000">
              <a:lnSpc>
                <a:spcPct val="100000"/>
              </a:lnSpc>
            </a:pPr>
            <a:r>
              <a:rPr b="0" lang="fr-FR" sz="900" strike="noStrike" u="none">
                <a:solidFill>
                  <a:srgbClr val="000000"/>
                </a:solidFill>
                <a:uFillTx/>
                <a:latin typeface="Arial"/>
                <a:ea typeface="Microsoft YaHei"/>
              </a:rPr>
              <a:t>Vous devez utiliser la motivation pour </a:t>
            </a:r>
            <a:r>
              <a:rPr b="1" lang="fr-FR" sz="900" strike="noStrike" u="none">
                <a:solidFill>
                  <a:srgbClr val="000000"/>
                </a:solidFill>
                <a:uFillTx/>
                <a:latin typeface="Arial"/>
                <a:ea typeface="Microsoft YaHei"/>
              </a:rPr>
              <a:t>acheter certains dés</a:t>
            </a:r>
            <a:r>
              <a:rPr b="0" lang="fr-FR" sz="900" strike="noStrike" u="none">
                <a:solidFill>
                  <a:srgbClr val="000000"/>
                </a:solidFill>
                <a:uFillTx/>
                <a:latin typeface="Arial"/>
                <a:ea typeface="Microsoft YaHei"/>
              </a:rPr>
              <a:t> afin de réaliser une action.</a:t>
            </a:r>
            <a:endParaRPr b="0" lang="fr-FR" sz="900" strike="noStrike" u="none">
              <a:solidFill>
                <a:srgbClr val="000000"/>
              </a:solidFill>
              <a:uFillTx/>
              <a:latin typeface="Arial"/>
              <a:ea typeface="Microsoft YaHei"/>
            </a:endParaRPr>
          </a:p>
        </p:txBody>
      </p:sp>
      <p:sp>
        <p:nvSpPr>
          <p:cNvPr id="318" name="Rectangle : avec coins arrondis en diagonale 8"/>
          <p:cNvSpPr/>
          <p:nvPr/>
        </p:nvSpPr>
        <p:spPr>
          <a:xfrm>
            <a:off x="360000" y="4686120"/>
            <a:ext cx="2942280" cy="1034640"/>
          </a:xfrm>
          <a:prstGeom prst="round2DiagRect">
            <a:avLst>
              <a:gd name="adj1" fmla="val 12015"/>
              <a:gd name="adj2" fmla="val 11863"/>
            </a:avLst>
          </a:prstGeom>
          <a:solidFill>
            <a:srgbClr val="ffffff">
              <a:alpha val="30000"/>
            </a:srgbClr>
          </a:solidFill>
          <a:ln>
            <a:solidFill>
              <a:srgbClr val="ffffff"/>
            </a:solidFill>
          </a:ln>
        </p:spPr>
        <p:style>
          <a:lnRef idx="2">
            <a:schemeClr val="accent1">
              <a:shade val="15000"/>
            </a:schemeClr>
          </a:lnRef>
          <a:fillRef idx="1">
            <a:schemeClr val="accent1"/>
          </a:fillRef>
          <a:effectRef idx="0">
            <a:schemeClr val="accent1"/>
          </a:effectRef>
          <a:fontRef idx="minor"/>
        </p:style>
        <p:txBody>
          <a:bodyPr lIns="90000" rIns="90000" tIns="45000" bIns="45000" anchor="b">
            <a:noAutofit/>
          </a:bodyPr>
          <a:p>
            <a:pPr marL="360000">
              <a:lnSpc>
                <a:spcPct val="100000"/>
              </a:lnSpc>
            </a:pPr>
            <a:endParaRPr b="0" lang="fr-FR" sz="900" strike="noStrike" u="none">
              <a:solidFill>
                <a:srgbClr val="000000"/>
              </a:solidFill>
              <a:uFillTx/>
              <a:latin typeface="Arial"/>
              <a:ea typeface="Microsoft YaHei"/>
            </a:endParaRPr>
          </a:p>
          <a:p>
            <a:pPr marL="360000">
              <a:lnSpc>
                <a:spcPct val="100000"/>
              </a:lnSpc>
            </a:pPr>
            <a:r>
              <a:rPr b="0" lang="fr-FR" sz="900" strike="noStrike" u="none">
                <a:solidFill>
                  <a:srgbClr val="000000"/>
                </a:solidFill>
                <a:uFillTx/>
                <a:latin typeface="Arial"/>
                <a:ea typeface="Microsoft YaHei"/>
              </a:rPr>
              <a:t>Gagner de la </a:t>
            </a:r>
            <a:r>
              <a:rPr b="1" lang="fr-FR" sz="900" strike="noStrike" u="none">
                <a:solidFill>
                  <a:srgbClr val="000000"/>
                </a:solidFill>
                <a:uFillTx/>
                <a:latin typeface="Arial"/>
                <a:ea typeface="Microsoft YaHei"/>
              </a:rPr>
              <a:t>connaissance</a:t>
            </a:r>
            <a:r>
              <a:rPr b="0" lang="fr-FR" sz="900" strike="noStrike" u="none">
                <a:solidFill>
                  <a:srgbClr val="000000"/>
                </a:solidFill>
                <a:uFillTx/>
                <a:latin typeface="Arial"/>
                <a:ea typeface="Microsoft YaHei"/>
              </a:rPr>
              <a:t> nécessite un dé blanc.</a:t>
            </a:r>
            <a:endParaRPr b="0" lang="fr-FR" sz="900" strike="noStrike" u="none">
              <a:solidFill>
                <a:srgbClr val="000000"/>
              </a:solidFill>
              <a:uFillTx/>
              <a:latin typeface="Arial"/>
              <a:ea typeface="Microsoft YaHei"/>
            </a:endParaRPr>
          </a:p>
          <a:p>
            <a:pPr marL="360000">
              <a:lnSpc>
                <a:spcPct val="100000"/>
              </a:lnSpc>
            </a:pPr>
            <a:r>
              <a:rPr b="0" lang="fr-FR" sz="900" strike="noStrike" u="none">
                <a:solidFill>
                  <a:srgbClr val="000000"/>
                </a:solidFill>
                <a:uFillTx/>
                <a:latin typeface="Arial"/>
                <a:ea typeface="Microsoft YaHei"/>
              </a:rPr>
              <a:t>Vous pouvez dépenser </a:t>
            </a:r>
            <a:r>
              <a:rPr b="1" lang="fr-FR" sz="900" strike="noStrike" u="none">
                <a:solidFill>
                  <a:srgbClr val="000000"/>
                </a:solidFill>
                <a:uFillTx/>
                <a:latin typeface="Arial"/>
                <a:ea typeface="Microsoft YaHei"/>
              </a:rPr>
              <a:t>deux</a:t>
            </a:r>
            <a:r>
              <a:rPr b="0" lang="fr-FR" sz="900" strike="noStrike" u="none">
                <a:solidFill>
                  <a:srgbClr val="000000"/>
                </a:solidFill>
                <a:uFillTx/>
                <a:latin typeface="Arial"/>
                <a:ea typeface="Microsoft YaHei"/>
              </a:rPr>
              <a:t> connaissances pour </a:t>
            </a:r>
            <a:r>
              <a:rPr b="1" lang="fr-FR" sz="900" strike="noStrike" u="none">
                <a:solidFill>
                  <a:srgbClr val="000000"/>
                </a:solidFill>
                <a:uFillTx/>
                <a:latin typeface="Arial"/>
                <a:ea typeface="Microsoft YaHei"/>
              </a:rPr>
              <a:t>modifier la couleur </a:t>
            </a:r>
            <a:r>
              <a:rPr b="0" lang="fr-FR" sz="900" strike="noStrike" u="none">
                <a:solidFill>
                  <a:srgbClr val="000000"/>
                </a:solidFill>
                <a:uFillTx/>
                <a:latin typeface="Arial"/>
                <a:ea typeface="Microsoft YaHei"/>
              </a:rPr>
              <a:t>du dé que vous avez choisi pour réaliser une action.</a:t>
            </a:r>
            <a:endParaRPr b="0" lang="fr-FR" sz="900" strike="noStrike" u="none">
              <a:solidFill>
                <a:srgbClr val="000000"/>
              </a:solidFill>
              <a:uFillTx/>
              <a:latin typeface="Arial"/>
              <a:ea typeface="Microsoft YaHei"/>
            </a:endParaRPr>
          </a:p>
        </p:txBody>
      </p:sp>
      <p:sp>
        <p:nvSpPr>
          <p:cNvPr id="319" name="Rectangle : avec coins arrondis en diagonale 9"/>
          <p:cNvSpPr/>
          <p:nvPr/>
        </p:nvSpPr>
        <p:spPr>
          <a:xfrm>
            <a:off x="3600000" y="1260000"/>
            <a:ext cx="2942280" cy="540000"/>
          </a:xfrm>
          <a:prstGeom prst="round2DiagRect">
            <a:avLst>
              <a:gd name="adj1" fmla="val 16667"/>
              <a:gd name="adj2" fmla="val 18577"/>
            </a:avLst>
          </a:prstGeom>
          <a:solidFill>
            <a:schemeClr val="accent2"/>
          </a:solidFill>
          <a:ln>
            <a:solidFill>
              <a:srgbClr val="e97132">
                <a:lumMod val="75000"/>
              </a:srgbClr>
            </a:solid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r>
              <a:rPr b="1" lang="fr-FR" sz="900" strike="noStrike" u="none">
                <a:solidFill>
                  <a:schemeClr val="lt1"/>
                </a:solidFill>
                <a:uFillTx/>
                <a:latin typeface="Aptos"/>
              </a:rPr>
              <a:t>Lorsque vous gagnez une ressource associée à un habitant                         , gagnez cet habitant en</a:t>
            </a:r>
            <a:endParaRPr b="1" lang="fr-FR" sz="900" strike="noStrike" u="none">
              <a:solidFill>
                <a:schemeClr val="lt1"/>
              </a:solidFill>
              <a:uFillTx/>
              <a:latin typeface="Aptos"/>
            </a:endParaRPr>
          </a:p>
          <a:p>
            <a:r>
              <a:rPr b="1" lang="fr-FR" sz="900" strike="noStrike" u="none">
                <a:solidFill>
                  <a:schemeClr val="lt1"/>
                </a:solidFill>
                <a:uFillTx/>
                <a:latin typeface="Aptos"/>
              </a:rPr>
              <a:t>l'encerclant sur sa piste</a:t>
            </a:r>
            <a:endParaRPr b="1" lang="fr-FR" sz="900" strike="noStrike" u="none">
              <a:solidFill>
                <a:schemeClr val="lt1"/>
              </a:solidFill>
              <a:uFillTx/>
              <a:latin typeface="Aptos"/>
            </a:endParaRPr>
          </a:p>
        </p:txBody>
      </p:sp>
      <p:sp>
        <p:nvSpPr>
          <p:cNvPr id="320" name="Rectangle : avec coins arrondis en diagonale 10"/>
          <p:cNvSpPr/>
          <p:nvPr/>
        </p:nvSpPr>
        <p:spPr>
          <a:xfrm>
            <a:off x="3600000" y="1863000"/>
            <a:ext cx="2942280" cy="2280960"/>
          </a:xfrm>
          <a:prstGeom prst="round2DiagRect">
            <a:avLst>
              <a:gd name="adj1" fmla="val 12015"/>
              <a:gd name="adj2" fmla="val 11863"/>
            </a:avLst>
          </a:prstGeom>
          <a:noFill/>
          <a:ln w="0">
            <a:solidFill>
              <a:srgbClr val="000000"/>
            </a:solidFill>
          </a:ln>
        </p:spPr>
        <p:style>
          <a:lnRef idx="2">
            <a:schemeClr val="accent1">
              <a:shade val="15000"/>
            </a:schemeClr>
          </a:lnRef>
          <a:fillRef idx="1">
            <a:schemeClr val="accent1"/>
          </a:fillRef>
          <a:effectRef idx="0">
            <a:schemeClr val="accent1"/>
          </a:effectRef>
          <a:fontRef idx="minor"/>
        </p:style>
        <p:txBody>
          <a:bodyPr lIns="80640" rIns="80640" tIns="35640" bIns="35640" anchor="ctr">
            <a:noAutofit/>
          </a:bodyPr>
          <a:p>
            <a:pPr>
              <a:lnSpc>
                <a:spcPct val="100000"/>
              </a:lnSpc>
              <a:spcBef>
                <a:spcPts val="283"/>
              </a:spcBef>
              <a:spcAft>
                <a:spcPts val="283"/>
              </a:spcAft>
            </a:pPr>
            <a:r>
              <a:rPr b="1" lang="fr-FR" sz="900" strike="noStrike" u="none">
                <a:solidFill>
                  <a:srgbClr val="000000"/>
                </a:solidFill>
                <a:uFillTx/>
                <a:latin typeface="Arial"/>
                <a:ea typeface="Microsoft YaHei"/>
              </a:rPr>
              <a:t>Les pistes Habitant</a:t>
            </a:r>
            <a:endParaRPr b="0" lang="fr-FR" sz="900" strike="noStrike" u="none">
              <a:solidFill>
                <a:srgbClr val="000000"/>
              </a:solidFill>
              <a:uFillTx/>
              <a:latin typeface="Arial"/>
              <a:ea typeface="Microsoft YaHei"/>
            </a:endParaRPr>
          </a:p>
          <a:p>
            <a:pPr>
              <a:lnSpc>
                <a:spcPct val="100000"/>
              </a:lnSpc>
              <a:spcBef>
                <a:spcPts val="283"/>
              </a:spcBef>
              <a:spcAft>
                <a:spcPts val="283"/>
              </a:spcAft>
            </a:pPr>
            <a:endParaRPr b="0" lang="fr-FR" sz="900" strike="noStrike" u="none">
              <a:solidFill>
                <a:srgbClr val="000000"/>
              </a:solidFill>
              <a:uFillTx/>
              <a:latin typeface="Arial"/>
              <a:ea typeface="Microsoft YaHei"/>
            </a:endParaRPr>
          </a:p>
          <a:p>
            <a:pPr>
              <a:lnSpc>
                <a:spcPct val="100000"/>
              </a:lnSpc>
              <a:spcBef>
                <a:spcPts val="283"/>
              </a:spcBef>
              <a:spcAft>
                <a:spcPts val="283"/>
              </a:spcAft>
            </a:pPr>
            <a:endParaRPr b="0" lang="fr-FR" sz="900" strike="noStrike" u="none">
              <a:solidFill>
                <a:srgbClr val="000000"/>
              </a:solidFill>
              <a:uFillTx/>
              <a:latin typeface="Arial"/>
              <a:ea typeface="Microsoft YaHei"/>
            </a:endParaRPr>
          </a:p>
          <a:p>
            <a:pPr>
              <a:lnSpc>
                <a:spcPct val="100000"/>
              </a:lnSpc>
              <a:spcBef>
                <a:spcPts val="283"/>
              </a:spcBef>
              <a:spcAft>
                <a:spcPts val="283"/>
              </a:spcAft>
            </a:pPr>
            <a:endParaRPr b="0" lang="fr-FR" sz="900" strike="noStrike" u="none">
              <a:solidFill>
                <a:srgbClr val="000000"/>
              </a:solidFill>
              <a:uFillTx/>
              <a:latin typeface="Arial"/>
              <a:ea typeface="Microsoft YaHei"/>
            </a:endParaRPr>
          </a:p>
          <a:p>
            <a:pPr>
              <a:lnSpc>
                <a:spcPct val="100000"/>
              </a:lnSpc>
              <a:spcBef>
                <a:spcPts val="283"/>
              </a:spcBef>
              <a:spcAft>
                <a:spcPts val="283"/>
              </a:spcAft>
            </a:pPr>
            <a:r>
              <a:rPr b="0" lang="fr-FR" sz="900" strike="noStrike" u="none">
                <a:solidFill>
                  <a:srgbClr val="000000"/>
                </a:solidFill>
                <a:uFillTx/>
                <a:latin typeface="Arial"/>
                <a:ea typeface="Microsoft YaHei"/>
              </a:rPr>
              <a:t>Chaque type d'habitant possède sa propre piste : </a:t>
            </a:r>
            <a:r>
              <a:rPr b="1" lang="fr-FR" sz="900" strike="noStrike" u="none">
                <a:solidFill>
                  <a:srgbClr val="000000"/>
                </a:solidFill>
                <a:uFillTx/>
                <a:latin typeface="Arial"/>
                <a:ea typeface="Microsoft YaHei"/>
              </a:rPr>
              <a:t>les personnels</a:t>
            </a:r>
            <a:r>
              <a:rPr b="0" lang="fr-FR" sz="900" strike="noStrike" u="none">
                <a:solidFill>
                  <a:srgbClr val="000000"/>
                </a:solidFill>
                <a:uFillTx/>
                <a:latin typeface="Arial"/>
                <a:ea typeface="Microsoft YaHei"/>
              </a:rPr>
              <a:t>    , </a:t>
            </a:r>
            <a:r>
              <a:rPr b="1" lang="fr-FR" sz="900" strike="noStrike" u="none">
                <a:solidFill>
                  <a:srgbClr val="000000"/>
                </a:solidFill>
                <a:uFillTx/>
                <a:latin typeface="Arial"/>
                <a:ea typeface="Microsoft YaHei"/>
              </a:rPr>
              <a:t>les étudiants</a:t>
            </a:r>
            <a:r>
              <a:rPr b="0" lang="fr-FR" sz="900" strike="noStrike" u="none">
                <a:solidFill>
                  <a:srgbClr val="000000"/>
                </a:solidFill>
                <a:uFillTx/>
                <a:latin typeface="Arial"/>
                <a:ea typeface="Microsoft YaHei"/>
              </a:rPr>
              <a:t>    et </a:t>
            </a:r>
            <a:r>
              <a:rPr b="1" lang="fr-FR" sz="900" strike="noStrike" u="none">
                <a:solidFill>
                  <a:srgbClr val="000000"/>
                </a:solidFill>
                <a:uFillTx/>
                <a:latin typeface="Arial"/>
                <a:ea typeface="Microsoft YaHei"/>
              </a:rPr>
              <a:t>les enseignants-chercheurs</a:t>
            </a:r>
            <a:r>
              <a:rPr b="0" lang="fr-FR" sz="900" strike="noStrike" u="none">
                <a:solidFill>
                  <a:srgbClr val="000000"/>
                </a:solidFill>
                <a:uFillTx/>
                <a:latin typeface="Arial"/>
                <a:ea typeface="Microsoft YaHei"/>
              </a:rPr>
              <a:t>    .</a:t>
            </a:r>
            <a:endParaRPr b="0" lang="fr-FR" sz="900" strike="noStrike" u="none">
              <a:solidFill>
                <a:srgbClr val="000000"/>
              </a:solidFill>
              <a:uFillTx/>
              <a:latin typeface="Arial"/>
              <a:ea typeface="Microsoft YaHei"/>
            </a:endParaRPr>
          </a:p>
          <a:p>
            <a:pPr>
              <a:lnSpc>
                <a:spcPct val="100000"/>
              </a:lnSpc>
              <a:spcBef>
                <a:spcPts val="283"/>
              </a:spcBef>
              <a:spcAft>
                <a:spcPts val="283"/>
              </a:spcAft>
            </a:pPr>
            <a:r>
              <a:rPr b="0" lang="fr-FR" sz="900" strike="noStrike" u="none">
                <a:solidFill>
                  <a:srgbClr val="000000"/>
                </a:solidFill>
                <a:uFillTx/>
                <a:latin typeface="Arial"/>
                <a:ea typeface="Microsoft YaHei"/>
              </a:rPr>
              <a:t>Les habitants gagnés sont encerclés de la gauche vers la droite de la piste. Chaque habitant gagné rapporte 1 point de victoire en fin de partie.</a:t>
            </a:r>
            <a:endParaRPr b="0" lang="fr-FR" sz="900" strike="noStrike" u="none">
              <a:solidFill>
                <a:srgbClr val="000000"/>
              </a:solidFill>
              <a:uFillTx/>
              <a:latin typeface="Arial"/>
              <a:ea typeface="Microsoft YaHei"/>
            </a:endParaRPr>
          </a:p>
          <a:p>
            <a:pPr>
              <a:lnSpc>
                <a:spcPct val="100000"/>
              </a:lnSpc>
              <a:spcBef>
                <a:spcPts val="283"/>
              </a:spcBef>
              <a:spcAft>
                <a:spcPts val="283"/>
              </a:spcAft>
            </a:pPr>
            <a:r>
              <a:rPr b="0" i="1" lang="fr-FR" sz="900" strike="noStrike" u="none">
                <a:solidFill>
                  <a:srgbClr val="000000"/>
                </a:solidFill>
                <a:uFillTx/>
                <a:latin typeface="Arial"/>
                <a:ea typeface="Microsoft YaHei"/>
              </a:rPr>
              <a:t>Note : lorsque tous les habitants d’une piste ont été encerclés, vous pouvez encercler des habitants d’une autre piste en remplacement</a:t>
            </a:r>
            <a:endParaRPr b="0" lang="fr-FR" sz="900" strike="noStrike" u="none">
              <a:solidFill>
                <a:srgbClr val="000000"/>
              </a:solidFill>
              <a:uFillTx/>
              <a:latin typeface="Arial"/>
              <a:ea typeface="Microsoft YaHei"/>
            </a:endParaRPr>
          </a:p>
        </p:txBody>
      </p:sp>
      <p:sp>
        <p:nvSpPr>
          <p:cNvPr id="321" name=""/>
          <p:cNvSpPr txBox="1"/>
          <p:nvPr/>
        </p:nvSpPr>
        <p:spPr>
          <a:xfrm>
            <a:off x="3283920" y="6565680"/>
            <a:ext cx="272160" cy="274680"/>
          </a:xfrm>
          <a:prstGeom prst="rect">
            <a:avLst/>
          </a:prstGeom>
          <a:noFill/>
          <a:ln w="0">
            <a:noFill/>
          </a:ln>
        </p:spPr>
        <p:txBody>
          <a:bodyPr wrap="none" lIns="90000" rIns="90000" tIns="45000" bIns="45000" anchor="t">
            <a:noAutofit/>
          </a:bodyPr>
          <a:p>
            <a:r>
              <a:rPr b="0" lang="fr-FR" sz="1300" strike="noStrike" u="none">
                <a:solidFill>
                  <a:srgbClr val="000000"/>
                </a:solidFill>
                <a:uFillTx/>
                <a:latin typeface="Arial"/>
              </a:rPr>
              <a:t>6</a:t>
            </a:r>
            <a:endParaRPr b="0" lang="fr-FR" sz="1300" strike="noStrike" u="none">
              <a:solidFill>
                <a:srgbClr val="000000"/>
              </a:solidFill>
              <a:uFillTx/>
              <a:latin typeface="Arial"/>
            </a:endParaRPr>
          </a:p>
        </p:txBody>
      </p:sp>
      <p:pic>
        <p:nvPicPr>
          <p:cNvPr id="322" name="" descr=""/>
          <p:cNvPicPr/>
          <p:nvPr/>
        </p:nvPicPr>
        <p:blipFill>
          <a:blip r:embed="rId2"/>
          <a:stretch/>
        </p:blipFill>
        <p:spPr>
          <a:xfrm>
            <a:off x="574560" y="1929600"/>
            <a:ext cx="2625840" cy="113760"/>
          </a:xfrm>
          <a:prstGeom prst="rect">
            <a:avLst/>
          </a:prstGeom>
          <a:ln w="0">
            <a:noFill/>
          </a:ln>
        </p:spPr>
      </p:pic>
      <p:pic>
        <p:nvPicPr>
          <p:cNvPr id="323" name="" descr=""/>
          <p:cNvPicPr/>
          <p:nvPr/>
        </p:nvPicPr>
        <p:blipFill>
          <a:blip r:embed="rId3"/>
          <a:stretch/>
        </p:blipFill>
        <p:spPr>
          <a:xfrm>
            <a:off x="535680" y="2159280"/>
            <a:ext cx="245880" cy="677880"/>
          </a:xfrm>
          <a:prstGeom prst="rect">
            <a:avLst/>
          </a:prstGeom>
          <a:ln w="0">
            <a:noFill/>
          </a:ln>
        </p:spPr>
      </p:pic>
      <p:pic>
        <p:nvPicPr>
          <p:cNvPr id="324" name="" descr=""/>
          <p:cNvPicPr/>
          <p:nvPr/>
        </p:nvPicPr>
        <p:blipFill>
          <a:blip r:embed="rId4"/>
          <a:stretch/>
        </p:blipFill>
        <p:spPr>
          <a:xfrm>
            <a:off x="523080" y="3868560"/>
            <a:ext cx="207360" cy="580320"/>
          </a:xfrm>
          <a:prstGeom prst="rect">
            <a:avLst/>
          </a:prstGeom>
          <a:ln w="0">
            <a:noFill/>
          </a:ln>
        </p:spPr>
      </p:pic>
      <p:pic>
        <p:nvPicPr>
          <p:cNvPr id="325" name="" descr=""/>
          <p:cNvPicPr/>
          <p:nvPr/>
        </p:nvPicPr>
        <p:blipFill>
          <a:blip r:embed="rId5"/>
          <a:stretch/>
        </p:blipFill>
        <p:spPr>
          <a:xfrm>
            <a:off x="554040" y="4999680"/>
            <a:ext cx="221760" cy="620640"/>
          </a:xfrm>
          <a:prstGeom prst="rect">
            <a:avLst/>
          </a:prstGeom>
          <a:ln w="0">
            <a:noFill/>
          </a:ln>
        </p:spPr>
      </p:pic>
      <p:pic>
        <p:nvPicPr>
          <p:cNvPr id="326" name="" descr=""/>
          <p:cNvPicPr/>
          <p:nvPr/>
        </p:nvPicPr>
        <p:blipFill>
          <a:blip r:embed="rId6"/>
          <a:stretch/>
        </p:blipFill>
        <p:spPr>
          <a:xfrm>
            <a:off x="579960" y="4766400"/>
            <a:ext cx="2649600" cy="99360"/>
          </a:xfrm>
          <a:prstGeom prst="rect">
            <a:avLst/>
          </a:prstGeom>
          <a:ln w="0">
            <a:noFill/>
          </a:ln>
        </p:spPr>
      </p:pic>
      <p:pic>
        <p:nvPicPr>
          <p:cNvPr id="327" name="" descr=""/>
          <p:cNvPicPr/>
          <p:nvPr/>
        </p:nvPicPr>
        <p:blipFill>
          <a:blip r:embed="rId7"/>
          <a:stretch/>
        </p:blipFill>
        <p:spPr>
          <a:xfrm>
            <a:off x="527400" y="3665160"/>
            <a:ext cx="2666880" cy="114840"/>
          </a:xfrm>
          <a:prstGeom prst="rect">
            <a:avLst/>
          </a:prstGeom>
          <a:ln w="0">
            <a:noFill/>
          </a:ln>
        </p:spPr>
      </p:pic>
      <p:sp>
        <p:nvSpPr>
          <p:cNvPr id="328" name=""/>
          <p:cNvSpPr txBox="1"/>
          <p:nvPr/>
        </p:nvSpPr>
        <p:spPr>
          <a:xfrm>
            <a:off x="4630680" y="4407120"/>
            <a:ext cx="2083320" cy="1500120"/>
          </a:xfrm>
          <a:prstGeom prst="rect">
            <a:avLst/>
          </a:prstGeom>
          <a:noFill/>
          <a:ln w="0">
            <a:noFill/>
          </a:ln>
        </p:spPr>
        <p:txBody>
          <a:bodyPr lIns="90000" rIns="90000" tIns="45000" bIns="45000" anchor="t">
            <a:noAutofit/>
          </a:bodyPr>
          <a:p>
            <a:r>
              <a:rPr b="1" i="1" lang="fr-FR" sz="900" strike="noStrike" u="none">
                <a:solidFill>
                  <a:srgbClr val="000000"/>
                </a:solidFill>
                <a:uFillTx/>
                <a:latin typeface="Arial"/>
              </a:rPr>
              <a:t>Exemple</a:t>
            </a:r>
            <a:r>
              <a:rPr b="0" i="1" lang="fr-FR" sz="900" strike="noStrike" u="none">
                <a:solidFill>
                  <a:srgbClr val="000000"/>
                </a:solidFill>
                <a:uFillTx/>
                <a:latin typeface="Arial"/>
              </a:rPr>
              <a:t> : vous dépensez 1 motivation pour utiliser le dé orange de valeur 3. Vous dépensez ensuite 2 connaissances pour modifier la couleur du dé et le faire passer de orange à bleu. Pour terminer, vous dépensez 1 fonds pour modifier la valeur du dé et le faire passer de la valeur 3 à la valeur 4. Vous utilisez alors votre dé bleu de valeur 4 pour gagner 6 deniers.</a:t>
            </a:r>
            <a:endParaRPr b="0" i="1" lang="fr-FR" sz="900" strike="noStrike" u="none">
              <a:solidFill>
                <a:srgbClr val="000000"/>
              </a:solidFill>
              <a:uFillTx/>
              <a:latin typeface="Arial"/>
            </a:endParaRPr>
          </a:p>
        </p:txBody>
      </p:sp>
      <p:pic>
        <p:nvPicPr>
          <p:cNvPr id="329" name="" descr=""/>
          <p:cNvPicPr/>
          <p:nvPr/>
        </p:nvPicPr>
        <p:blipFill>
          <a:blip r:embed="rId8"/>
          <a:stretch/>
        </p:blipFill>
        <p:spPr>
          <a:xfrm>
            <a:off x="3747960" y="4357080"/>
            <a:ext cx="804960" cy="1554840"/>
          </a:xfrm>
          <a:prstGeom prst="rect">
            <a:avLst/>
          </a:prstGeom>
          <a:ln w="0">
            <a:noFill/>
          </a:ln>
        </p:spPr>
      </p:pic>
      <p:sp>
        <p:nvSpPr>
          <p:cNvPr id="330" name=""/>
          <p:cNvSpPr/>
          <p:nvPr/>
        </p:nvSpPr>
        <p:spPr>
          <a:xfrm>
            <a:off x="3866760" y="5141160"/>
            <a:ext cx="115920" cy="114120"/>
          </a:xfrm>
          <a:prstGeom prst="roundRect">
            <a:avLst>
              <a:gd name="adj" fmla="val 16667"/>
            </a:avLst>
          </a:prstGeom>
          <a:solidFill>
            <a:srgbClr val="000000"/>
          </a:solidFill>
          <a:ln w="10800">
            <a:solidFill>
              <a:srgbClr val="000000"/>
            </a:solidFill>
            <a:round/>
          </a:ln>
        </p:spPr>
        <p:style>
          <a:lnRef idx="0"/>
          <a:fillRef idx="0"/>
          <a:effectRef idx="0"/>
          <a:fontRef idx="minor"/>
        </p:style>
        <p:txBody>
          <a:bodyPr lIns="95400" rIns="95400" tIns="50400" bIns="50400" anchor="ctr">
            <a:noAutofit/>
          </a:bodyPr>
          <a:p>
            <a:pPr algn="ctr"/>
            <a:r>
              <a:rPr b="0" lang="fr-FR" sz="1300" strike="noStrike" u="none">
                <a:solidFill>
                  <a:srgbClr val="ffffff"/>
                </a:solidFill>
                <a:uFillTx/>
                <a:latin typeface="Arial"/>
              </a:rPr>
              <a:t>3</a:t>
            </a:r>
            <a:endParaRPr b="0" lang="fr-FR" sz="1300" strike="noStrike" u="none">
              <a:solidFill>
                <a:srgbClr val="ffffff"/>
              </a:solidFill>
              <a:uFillTx/>
              <a:latin typeface="Arial"/>
            </a:endParaRPr>
          </a:p>
        </p:txBody>
      </p:sp>
      <p:sp>
        <p:nvSpPr>
          <p:cNvPr id="331" name=""/>
          <p:cNvSpPr/>
          <p:nvPr/>
        </p:nvSpPr>
        <p:spPr>
          <a:xfrm>
            <a:off x="4101840" y="5518440"/>
            <a:ext cx="116280" cy="114480"/>
          </a:xfrm>
          <a:prstGeom prst="roundRect">
            <a:avLst>
              <a:gd name="adj" fmla="val 16667"/>
            </a:avLst>
          </a:prstGeom>
          <a:solidFill>
            <a:srgbClr val="ffffff">
              <a:alpha val="50000"/>
            </a:srgbClr>
          </a:solidFill>
          <a:ln w="10800">
            <a:solidFill>
              <a:srgbClr val="000000"/>
            </a:solidFill>
            <a:round/>
          </a:ln>
        </p:spPr>
        <p:style>
          <a:lnRef idx="0"/>
          <a:fillRef idx="0"/>
          <a:effectRef idx="0"/>
          <a:fontRef idx="minor"/>
        </p:style>
        <p:txBody>
          <a:bodyPr lIns="95400" rIns="95400" tIns="50400" bIns="50400" anchor="ctr">
            <a:noAutofit/>
          </a:bodyPr>
          <a:p>
            <a:pPr algn="ctr"/>
            <a:r>
              <a:rPr b="0" lang="fr-FR" sz="1300" strike="noStrike" u="none">
                <a:solidFill>
                  <a:srgbClr val="000000"/>
                </a:solidFill>
                <a:uFillTx/>
                <a:latin typeface="Arial"/>
              </a:rPr>
              <a:t>1</a:t>
            </a:r>
            <a:endParaRPr b="0" lang="fr-FR" sz="1300" strike="noStrike" u="none">
              <a:solidFill>
                <a:srgbClr val="000000"/>
              </a:solidFill>
              <a:uFillTx/>
              <a:latin typeface="Arial"/>
            </a:endParaRPr>
          </a:p>
        </p:txBody>
      </p:sp>
      <p:sp>
        <p:nvSpPr>
          <p:cNvPr id="332" name=""/>
          <p:cNvSpPr/>
          <p:nvPr/>
        </p:nvSpPr>
        <p:spPr>
          <a:xfrm>
            <a:off x="3945600" y="4766400"/>
            <a:ext cx="116280" cy="114480"/>
          </a:xfrm>
          <a:prstGeom prst="roundRect">
            <a:avLst>
              <a:gd name="adj" fmla="val 16667"/>
            </a:avLst>
          </a:prstGeom>
          <a:solidFill>
            <a:srgbClr val="ffffff">
              <a:alpha val="50000"/>
            </a:srgbClr>
          </a:solidFill>
          <a:ln w="10800">
            <a:solidFill>
              <a:srgbClr val="000000"/>
            </a:solidFill>
            <a:round/>
          </a:ln>
        </p:spPr>
        <p:style>
          <a:lnRef idx="0"/>
          <a:fillRef idx="0"/>
          <a:effectRef idx="0"/>
          <a:fontRef idx="minor"/>
        </p:style>
        <p:txBody>
          <a:bodyPr lIns="95400" rIns="95400" tIns="50400" bIns="50400" anchor="ctr">
            <a:noAutofit/>
          </a:bodyPr>
          <a:p>
            <a:pPr algn="ctr"/>
            <a:r>
              <a:rPr b="0" lang="fr-FR" sz="1300" strike="noStrike" u="none">
                <a:solidFill>
                  <a:srgbClr val="000000"/>
                </a:solidFill>
                <a:uFillTx/>
                <a:latin typeface="Arial"/>
              </a:rPr>
              <a:t>3</a:t>
            </a:r>
            <a:endParaRPr b="0" lang="fr-FR" sz="1300" strike="noStrike" u="none">
              <a:solidFill>
                <a:srgbClr val="000000"/>
              </a:solidFill>
              <a:uFillTx/>
              <a:latin typeface="Arial"/>
            </a:endParaRPr>
          </a:p>
        </p:txBody>
      </p:sp>
      <p:sp>
        <p:nvSpPr>
          <p:cNvPr id="333" name=""/>
          <p:cNvSpPr/>
          <p:nvPr/>
        </p:nvSpPr>
        <p:spPr>
          <a:xfrm>
            <a:off x="4259880" y="4481280"/>
            <a:ext cx="115920" cy="114480"/>
          </a:xfrm>
          <a:prstGeom prst="roundRect">
            <a:avLst>
              <a:gd name="adj" fmla="val 16667"/>
            </a:avLst>
          </a:prstGeom>
          <a:solidFill>
            <a:srgbClr val="ffffff">
              <a:alpha val="50000"/>
            </a:srgbClr>
          </a:solidFill>
          <a:ln w="10800">
            <a:solidFill>
              <a:srgbClr val="000000"/>
            </a:solidFill>
            <a:round/>
          </a:ln>
        </p:spPr>
        <p:style>
          <a:lnRef idx="0"/>
          <a:fillRef idx="0"/>
          <a:effectRef idx="0"/>
          <a:fontRef idx="minor"/>
        </p:style>
        <p:txBody>
          <a:bodyPr lIns="95400" rIns="95400" tIns="50400" bIns="50400" anchor="ctr">
            <a:noAutofit/>
          </a:bodyPr>
          <a:p>
            <a:pPr algn="ctr"/>
            <a:r>
              <a:rPr b="0" lang="fr-FR" sz="1300" strike="noStrike" u="none">
                <a:solidFill>
                  <a:srgbClr val="000000"/>
                </a:solidFill>
                <a:uFillTx/>
                <a:latin typeface="Arial"/>
              </a:rPr>
              <a:t>5</a:t>
            </a:r>
            <a:endParaRPr b="0" lang="fr-FR" sz="1300" strike="noStrike" u="none">
              <a:solidFill>
                <a:srgbClr val="000000"/>
              </a:solidFill>
              <a:uFillTx/>
              <a:latin typeface="Arial"/>
            </a:endParaRPr>
          </a:p>
        </p:txBody>
      </p:sp>
      <p:pic>
        <p:nvPicPr>
          <p:cNvPr id="334" name="" descr=""/>
          <p:cNvPicPr/>
          <p:nvPr/>
        </p:nvPicPr>
        <p:blipFill>
          <a:blip r:embed="rId9"/>
          <a:stretch/>
        </p:blipFill>
        <p:spPr>
          <a:xfrm>
            <a:off x="5182200" y="1389240"/>
            <a:ext cx="276840" cy="170280"/>
          </a:xfrm>
          <a:prstGeom prst="rect">
            <a:avLst/>
          </a:prstGeom>
          <a:ln w="0">
            <a:noFill/>
          </a:ln>
        </p:spPr>
      </p:pic>
      <p:pic>
        <p:nvPicPr>
          <p:cNvPr id="335" name="" descr=""/>
          <p:cNvPicPr/>
          <p:nvPr/>
        </p:nvPicPr>
        <p:blipFill>
          <a:blip r:embed="rId10"/>
          <a:stretch/>
        </p:blipFill>
        <p:spPr>
          <a:xfrm>
            <a:off x="5508720" y="1384920"/>
            <a:ext cx="236160" cy="173880"/>
          </a:xfrm>
          <a:prstGeom prst="rect">
            <a:avLst/>
          </a:prstGeom>
          <a:ln w="0">
            <a:noFill/>
          </a:ln>
        </p:spPr>
      </p:pic>
      <p:pic>
        <p:nvPicPr>
          <p:cNvPr id="336" name="" descr=""/>
          <p:cNvPicPr/>
          <p:nvPr/>
        </p:nvPicPr>
        <p:blipFill>
          <a:blip r:embed="rId11"/>
          <a:stretch/>
        </p:blipFill>
        <p:spPr>
          <a:xfrm>
            <a:off x="5782320" y="1381680"/>
            <a:ext cx="313560" cy="173520"/>
          </a:xfrm>
          <a:prstGeom prst="rect">
            <a:avLst/>
          </a:prstGeom>
          <a:ln w="0">
            <a:noFill/>
          </a:ln>
        </p:spPr>
      </p:pic>
      <p:pic>
        <p:nvPicPr>
          <p:cNvPr id="337" name="" descr=""/>
          <p:cNvPicPr/>
          <p:nvPr/>
        </p:nvPicPr>
        <p:blipFill>
          <a:blip r:embed="rId12"/>
          <a:stretch/>
        </p:blipFill>
        <p:spPr>
          <a:xfrm>
            <a:off x="3630600" y="2098440"/>
            <a:ext cx="2863080" cy="603720"/>
          </a:xfrm>
          <a:prstGeom prst="rect">
            <a:avLst/>
          </a:prstGeom>
          <a:ln w="0">
            <a:noFill/>
          </a:ln>
        </p:spPr>
      </p:pic>
      <p:pic>
        <p:nvPicPr>
          <p:cNvPr id="338" name="" descr=""/>
          <p:cNvPicPr/>
          <p:nvPr/>
        </p:nvPicPr>
        <p:blipFill>
          <a:blip r:embed="rId13"/>
          <a:stretch/>
        </p:blipFill>
        <p:spPr>
          <a:xfrm>
            <a:off x="4586760" y="2877120"/>
            <a:ext cx="98640" cy="124560"/>
          </a:xfrm>
          <a:prstGeom prst="rect">
            <a:avLst/>
          </a:prstGeom>
          <a:ln w="0">
            <a:noFill/>
          </a:ln>
        </p:spPr>
      </p:pic>
      <p:pic>
        <p:nvPicPr>
          <p:cNvPr id="339" name="" descr=""/>
          <p:cNvPicPr/>
          <p:nvPr/>
        </p:nvPicPr>
        <p:blipFill>
          <a:blip r:embed="rId14"/>
          <a:stretch/>
        </p:blipFill>
        <p:spPr>
          <a:xfrm>
            <a:off x="5467320" y="2870640"/>
            <a:ext cx="104040" cy="126000"/>
          </a:xfrm>
          <a:prstGeom prst="rect">
            <a:avLst/>
          </a:prstGeom>
          <a:ln w="0">
            <a:noFill/>
          </a:ln>
        </p:spPr>
      </p:pic>
      <p:pic>
        <p:nvPicPr>
          <p:cNvPr id="340" name="" descr=""/>
          <p:cNvPicPr/>
          <p:nvPr/>
        </p:nvPicPr>
        <p:blipFill>
          <a:blip r:embed="rId15"/>
          <a:stretch/>
        </p:blipFill>
        <p:spPr>
          <a:xfrm>
            <a:off x="5101920" y="3001320"/>
            <a:ext cx="108000" cy="130680"/>
          </a:xfrm>
          <a:prstGeom prst="rect">
            <a:avLst/>
          </a:prstGeom>
          <a:ln w="0">
            <a:noFill/>
          </a:ln>
        </p:spPr>
      </p:pic>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41" name="Picture 2" descr="6 576 600+ Fond Papier Photos, taleaux et images libre de droits - iStock |  Texture papier, Papier blanc, Feuille papier"/>
          <p:cNvPicPr/>
          <p:nvPr/>
        </p:nvPicPr>
        <p:blipFill>
          <a:blip r:embed="rId1"/>
          <a:stretch/>
        </p:blipFill>
        <p:spPr>
          <a:xfrm>
            <a:off x="-1440" y="0"/>
            <a:ext cx="6841800" cy="6840000"/>
          </a:xfrm>
          <a:prstGeom prst="rect">
            <a:avLst/>
          </a:prstGeom>
          <a:ln w="0">
            <a:noFill/>
          </a:ln>
        </p:spPr>
      </p:pic>
      <p:sp>
        <p:nvSpPr>
          <p:cNvPr id="342" name=""/>
          <p:cNvSpPr txBox="1"/>
          <p:nvPr/>
        </p:nvSpPr>
        <p:spPr>
          <a:xfrm>
            <a:off x="360000" y="2566800"/>
            <a:ext cx="3060000" cy="1772280"/>
          </a:xfrm>
          <a:prstGeom prst="rect">
            <a:avLst/>
          </a:prstGeom>
          <a:noFill/>
          <a:ln w="0">
            <a:noFill/>
          </a:ln>
        </p:spPr>
        <p:txBody>
          <a:bodyPr lIns="90000" rIns="90000" tIns="45000" bIns="45000" anchor="t">
            <a:noAutofit/>
          </a:bodyPr>
          <a:p>
            <a:pPr>
              <a:lnSpc>
                <a:spcPct val="100000"/>
              </a:lnSpc>
              <a:spcBef>
                <a:spcPts val="283"/>
              </a:spcBef>
              <a:spcAft>
                <a:spcPts val="283"/>
              </a:spcAft>
            </a:pPr>
            <a:r>
              <a:rPr b="0" lang="fr-FR" sz="900" strike="noStrike" u="none">
                <a:solidFill>
                  <a:srgbClr val="000000"/>
                </a:solidFill>
                <a:uFillTx/>
                <a:latin typeface="Arial"/>
              </a:rPr>
              <a:t>Créer un </a:t>
            </a:r>
            <a:r>
              <a:rPr b="1" lang="fr-FR" sz="900" strike="noStrike" u="none">
                <a:solidFill>
                  <a:srgbClr val="000000"/>
                </a:solidFill>
                <a:uFillTx/>
                <a:latin typeface="Arial"/>
              </a:rPr>
              <a:t>Contrat de subvention</a:t>
            </a:r>
            <a:r>
              <a:rPr b="0" lang="fr-FR" sz="900" strike="noStrike" u="none">
                <a:solidFill>
                  <a:srgbClr val="000000"/>
                </a:solidFill>
                <a:uFillTx/>
                <a:latin typeface="Arial"/>
              </a:rPr>
              <a:t> nécessite un dé orange.</a:t>
            </a:r>
            <a:endParaRPr b="0" lang="fr-FR" sz="900" strike="noStrike" u="none">
              <a:solidFill>
                <a:srgbClr val="000000"/>
              </a:solidFill>
              <a:uFillTx/>
              <a:latin typeface="Arial"/>
              <a:ea typeface="Microsoft YaHei"/>
            </a:endParaRPr>
          </a:p>
          <a:p>
            <a:pPr marL="360000">
              <a:lnSpc>
                <a:spcPct val="100000"/>
              </a:lnSpc>
              <a:spcBef>
                <a:spcPts val="283"/>
              </a:spcBef>
              <a:spcAft>
                <a:spcPts val="283"/>
              </a:spcAft>
            </a:pPr>
            <a:r>
              <a:rPr b="0" lang="fr-FR" sz="900" strike="noStrike" u="none">
                <a:solidFill>
                  <a:srgbClr val="000000"/>
                </a:solidFill>
                <a:uFillTx/>
                <a:latin typeface="Arial"/>
              </a:rPr>
              <a:t>Le Contrat de subvention d'une colonne vous permet d'</a:t>
            </a:r>
            <a:r>
              <a:rPr b="1" lang="fr-FR" sz="900" strike="noStrike" u="none">
                <a:solidFill>
                  <a:srgbClr val="000000"/>
                </a:solidFill>
                <a:uFillTx/>
                <a:latin typeface="Arial"/>
              </a:rPr>
              <a:t>ignorer les dés noirs</a:t>
            </a:r>
            <a:r>
              <a:rPr b="0" lang="fr-FR" sz="900" strike="noStrike" u="none">
                <a:solidFill>
                  <a:srgbClr val="000000"/>
                </a:solidFill>
                <a:uFillTx/>
                <a:latin typeface="Arial"/>
              </a:rPr>
              <a:t> </a:t>
            </a:r>
            <a:r>
              <a:rPr b="1" lang="fr-FR" sz="900" strike="noStrike" u="none">
                <a:solidFill>
                  <a:srgbClr val="000000"/>
                </a:solidFill>
                <a:uFillTx/>
                <a:latin typeface="Arial"/>
              </a:rPr>
              <a:t>imposant une coupure de budget à cette colonne</a:t>
            </a:r>
            <a:r>
              <a:rPr b="0" lang="fr-FR" sz="900" strike="noStrike" u="none">
                <a:solidFill>
                  <a:srgbClr val="000000"/>
                </a:solidFill>
                <a:uFillTx/>
                <a:latin typeface="Arial"/>
              </a:rPr>
              <a:t>, lors de la phase      </a:t>
            </a:r>
            <a:r>
              <a:rPr b="1" lang="fr-FR" sz="900" strike="noStrike" u="none">
                <a:solidFill>
                  <a:srgbClr val="000000"/>
                </a:solidFill>
                <a:uFillTx/>
                <a:latin typeface="Arial"/>
              </a:rPr>
              <a:t>Résoudre l'événement</a:t>
            </a:r>
            <a:r>
              <a:rPr b="0" lang="fr-FR" sz="900" strike="noStrike" u="none">
                <a:solidFill>
                  <a:srgbClr val="000000"/>
                </a:solidFill>
                <a:uFillTx/>
                <a:latin typeface="Arial"/>
              </a:rPr>
              <a:t>. Pour vous aider à vous souvenir de cette protection, dessinez la silhouette des tours autour de chacun des dés de cette colonne.</a:t>
            </a:r>
            <a:endParaRPr b="0" lang="fr-FR" sz="900" strike="noStrike" u="none">
              <a:solidFill>
                <a:srgbClr val="000000"/>
              </a:solidFill>
              <a:uFillTx/>
              <a:latin typeface="Arial"/>
              <a:ea typeface="Microsoft YaHei"/>
            </a:endParaRPr>
          </a:p>
          <a:p>
            <a:pPr>
              <a:lnSpc>
                <a:spcPct val="100000"/>
              </a:lnSpc>
              <a:spcBef>
                <a:spcPts val="283"/>
              </a:spcBef>
              <a:spcAft>
                <a:spcPts val="283"/>
              </a:spcAft>
            </a:pPr>
            <a:r>
              <a:rPr b="0" lang="fr-FR" sz="900" strike="noStrike" u="none">
                <a:solidFill>
                  <a:srgbClr val="000000"/>
                </a:solidFill>
                <a:uFillTx/>
                <a:latin typeface="Arial"/>
              </a:rPr>
              <a:t>Le Contrat de subvention vous permet également de gagner immédiatement l'habitant représenté dans sa silhouette et, le cas échéant, un bonus de liaison</a:t>
            </a:r>
            <a:endParaRPr b="0" lang="fr-FR" sz="900" strike="noStrike" u="none">
              <a:solidFill>
                <a:srgbClr val="000000"/>
              </a:solidFill>
              <a:uFillTx/>
              <a:latin typeface="Arial"/>
              <a:ea typeface="Microsoft YaHei"/>
            </a:endParaRPr>
          </a:p>
        </p:txBody>
      </p:sp>
      <p:sp>
        <p:nvSpPr>
          <p:cNvPr id="343" name="ZoneTexte 3"/>
          <p:cNvSpPr/>
          <p:nvPr/>
        </p:nvSpPr>
        <p:spPr>
          <a:xfrm>
            <a:off x="360000" y="843840"/>
            <a:ext cx="3255840" cy="303840"/>
          </a:xfrm>
          <a:prstGeom prst="rect">
            <a:avLst/>
          </a:prstGeom>
          <a:noFill/>
          <a:ln w="0">
            <a:noFill/>
          </a:ln>
        </p:spPr>
        <p:style>
          <a:lnRef idx="0"/>
          <a:fillRef idx="0"/>
          <a:effectRef idx="0"/>
          <a:fontRef idx="minor"/>
        </p:style>
        <p:txBody>
          <a:bodyPr lIns="90000" rIns="90000" tIns="45000" bIns="45000" anchor="t">
            <a:spAutoFit/>
          </a:bodyPr>
          <a:p>
            <a:pPr defTabSz="457200">
              <a:lnSpc>
                <a:spcPct val="100000"/>
              </a:lnSpc>
            </a:pPr>
            <a:r>
              <a:rPr b="0" lang="fr-FR" sz="1400" strike="noStrike" u="sng">
                <a:solidFill>
                  <a:schemeClr val="dk1"/>
                </a:solidFill>
                <a:uFillTx/>
                <a:latin typeface="Arial"/>
              </a:rPr>
              <a:t>2. Construire un élément de prestige</a:t>
            </a:r>
            <a:endParaRPr b="0" lang="fr-FR" sz="1400" strike="noStrike" u="none">
              <a:solidFill>
                <a:srgbClr val="000000"/>
              </a:solidFill>
              <a:uFillTx/>
              <a:latin typeface="Arial"/>
            </a:endParaRPr>
          </a:p>
        </p:txBody>
      </p:sp>
      <p:sp>
        <p:nvSpPr>
          <p:cNvPr id="344" name=""/>
          <p:cNvSpPr txBox="1"/>
          <p:nvPr/>
        </p:nvSpPr>
        <p:spPr>
          <a:xfrm>
            <a:off x="360000" y="1260000"/>
            <a:ext cx="3060000" cy="859320"/>
          </a:xfrm>
          <a:prstGeom prst="rect">
            <a:avLst/>
          </a:prstGeom>
          <a:noFill/>
          <a:ln w="0">
            <a:noFill/>
          </a:ln>
        </p:spPr>
        <p:txBody>
          <a:bodyPr lIns="90000" rIns="90000" tIns="45000" bIns="45000" anchor="t">
            <a:noAutofit/>
          </a:bodyPr>
          <a:p>
            <a:r>
              <a:rPr b="0" lang="fr-FR" sz="900" strike="noStrike" u="none">
                <a:solidFill>
                  <a:srgbClr val="000000"/>
                </a:solidFill>
                <a:uFillTx/>
                <a:latin typeface="Arial"/>
              </a:rPr>
              <a:t>Lorsque vous choisissez un dé pour construire un élément de prestige, dessinez la silhouette de l’élément de prestige correspondant à la valeur et à la couleur du dé choisi. Ce dessin n'a pas besoin d'être précis tant qu'il est clair pour vous (nous ne jugerons pas votre façon de dessiner).</a:t>
            </a:r>
            <a:endParaRPr b="0" lang="fr-FR" sz="900" strike="noStrike" u="none">
              <a:solidFill>
                <a:srgbClr val="000000"/>
              </a:solidFill>
              <a:uFillTx/>
              <a:latin typeface="Arial"/>
            </a:endParaRPr>
          </a:p>
        </p:txBody>
      </p:sp>
      <p:sp>
        <p:nvSpPr>
          <p:cNvPr id="345" name="Rectangle : avec coins arrondis en diagonale 11"/>
          <p:cNvSpPr/>
          <p:nvPr/>
        </p:nvSpPr>
        <p:spPr>
          <a:xfrm>
            <a:off x="297720" y="4320000"/>
            <a:ext cx="2942280" cy="1260000"/>
          </a:xfrm>
          <a:prstGeom prst="round2DiagRect">
            <a:avLst>
              <a:gd name="adj1" fmla="val 12015"/>
              <a:gd name="adj2" fmla="val 11863"/>
            </a:avLst>
          </a:prstGeom>
          <a:noFill/>
          <a:ln w="0">
            <a:solidFill>
              <a:srgbClr val="000000"/>
            </a:solidFill>
          </a:ln>
        </p:spPr>
        <p:style>
          <a:lnRef idx="2">
            <a:schemeClr val="accent1">
              <a:shade val="15000"/>
            </a:schemeClr>
          </a:lnRef>
          <a:fillRef idx="1">
            <a:schemeClr val="accent1"/>
          </a:fillRef>
          <a:effectRef idx="0">
            <a:schemeClr val="accent1"/>
          </a:effectRef>
          <a:fontRef idx="minor"/>
        </p:style>
        <p:txBody>
          <a:bodyPr lIns="80640" rIns="80640" tIns="35640" bIns="35640" anchor="ctr">
            <a:noAutofit/>
          </a:bodyPr>
          <a:p>
            <a:pPr>
              <a:lnSpc>
                <a:spcPct val="100000"/>
              </a:lnSpc>
              <a:spcBef>
                <a:spcPts val="283"/>
              </a:spcBef>
              <a:spcAft>
                <a:spcPts val="283"/>
              </a:spcAft>
            </a:pPr>
            <a:r>
              <a:rPr b="1" lang="fr-FR" sz="900" strike="noStrike" u="none">
                <a:solidFill>
                  <a:srgbClr val="000000"/>
                </a:solidFill>
                <a:uFillTx/>
                <a:latin typeface="Arial"/>
                <a:ea typeface="Microsoft YaHei"/>
              </a:rPr>
              <a:t>Les bonus de liaison</a:t>
            </a:r>
            <a:endParaRPr b="0" lang="fr-FR" sz="900" strike="noStrike" u="none">
              <a:solidFill>
                <a:srgbClr val="000000"/>
              </a:solidFill>
              <a:uFillTx/>
              <a:latin typeface="Arial"/>
              <a:ea typeface="Microsoft YaHei"/>
            </a:endParaRPr>
          </a:p>
          <a:p>
            <a:pPr marL="360000">
              <a:lnSpc>
                <a:spcPct val="100000"/>
              </a:lnSpc>
              <a:spcBef>
                <a:spcPts val="283"/>
              </a:spcBef>
              <a:spcAft>
                <a:spcPts val="283"/>
              </a:spcAft>
            </a:pPr>
            <a:r>
              <a:rPr b="0" lang="fr-FR" sz="900" strike="noStrike" u="none">
                <a:solidFill>
                  <a:srgbClr val="000000"/>
                </a:solidFill>
                <a:uFillTx/>
                <a:latin typeface="Arial"/>
                <a:ea typeface="Microsoft YaHei"/>
              </a:rPr>
              <a:t>Plusieurs éléments de prestige et de fonction sont reliés par un bonus de liaison représenté dans un losange. Gagnez ces bonus, sous forme d'habitants ou de ressources, dès que vous avez dessiné les 2 éléments situés de part et d'autre du bonus</a:t>
            </a:r>
            <a:endParaRPr b="0" lang="fr-FR" sz="900" strike="noStrike" u="none">
              <a:solidFill>
                <a:srgbClr val="000000"/>
              </a:solidFill>
              <a:uFillTx/>
              <a:latin typeface="Arial"/>
              <a:ea typeface="Microsoft YaHei"/>
            </a:endParaRPr>
          </a:p>
        </p:txBody>
      </p:sp>
      <p:sp>
        <p:nvSpPr>
          <p:cNvPr id="346" name=""/>
          <p:cNvSpPr txBox="1"/>
          <p:nvPr/>
        </p:nvSpPr>
        <p:spPr>
          <a:xfrm>
            <a:off x="3732480" y="1440000"/>
            <a:ext cx="3107520" cy="675000"/>
          </a:xfrm>
          <a:prstGeom prst="rect">
            <a:avLst/>
          </a:prstGeom>
          <a:noFill/>
          <a:ln w="0">
            <a:noFill/>
          </a:ln>
        </p:spPr>
        <p:txBody>
          <a:bodyPr lIns="90000" rIns="90000" tIns="45000" bIns="45000" anchor="t">
            <a:noAutofit/>
          </a:bodyPr>
          <a:p>
            <a:pPr>
              <a:lnSpc>
                <a:spcPct val="100000"/>
              </a:lnSpc>
              <a:spcBef>
                <a:spcPts val="283"/>
              </a:spcBef>
              <a:spcAft>
                <a:spcPts val="283"/>
              </a:spcAft>
            </a:pPr>
            <a:r>
              <a:rPr b="0" lang="fr-FR" sz="900" strike="noStrike" u="none">
                <a:solidFill>
                  <a:srgbClr val="000000"/>
                </a:solidFill>
                <a:uFillTx/>
                <a:latin typeface="Arial"/>
              </a:rPr>
              <a:t>Créer une </a:t>
            </a:r>
            <a:r>
              <a:rPr b="1" lang="fr-FR" sz="900" strike="noStrike" u="none">
                <a:solidFill>
                  <a:srgbClr val="000000"/>
                </a:solidFill>
                <a:uFillTx/>
                <a:latin typeface="Arial"/>
              </a:rPr>
              <a:t>Association étudiante</a:t>
            </a:r>
            <a:r>
              <a:rPr b="0" lang="fr-FR" sz="900" strike="noStrike" u="none">
                <a:solidFill>
                  <a:srgbClr val="000000"/>
                </a:solidFill>
                <a:uFillTx/>
                <a:latin typeface="Arial"/>
              </a:rPr>
              <a:t> nécessite un dé jaune.</a:t>
            </a:r>
            <a:endParaRPr b="0" lang="fr-FR" sz="900" strike="noStrike" u="none">
              <a:solidFill>
                <a:srgbClr val="000000"/>
              </a:solidFill>
              <a:uFillTx/>
              <a:latin typeface="Arial"/>
              <a:ea typeface="Microsoft YaHei"/>
            </a:endParaRPr>
          </a:p>
          <a:p>
            <a:pPr>
              <a:lnSpc>
                <a:spcPct val="100000"/>
              </a:lnSpc>
              <a:spcBef>
                <a:spcPts val="283"/>
              </a:spcBef>
              <a:spcAft>
                <a:spcPts val="283"/>
              </a:spcAft>
            </a:pPr>
            <a:r>
              <a:rPr b="0" lang="fr-FR" sz="900" strike="noStrike" u="none">
                <a:solidFill>
                  <a:srgbClr val="000000"/>
                </a:solidFill>
                <a:uFillTx/>
                <a:latin typeface="Arial"/>
              </a:rPr>
              <a:t>L’Association étudiante d'une colonne vous donne </a:t>
            </a:r>
            <a:r>
              <a:rPr b="1" lang="fr-FR" sz="900" strike="noStrike" u="none">
                <a:solidFill>
                  <a:srgbClr val="000000"/>
                </a:solidFill>
                <a:uFillTx/>
                <a:latin typeface="Arial"/>
              </a:rPr>
              <a:t>immédiatement un gain lié à cette colonne</a:t>
            </a:r>
            <a:r>
              <a:rPr b="0" lang="fr-FR" sz="900" strike="noStrike" u="none">
                <a:solidFill>
                  <a:srgbClr val="000000"/>
                </a:solidFill>
                <a:uFillTx/>
                <a:latin typeface="Arial"/>
              </a:rPr>
              <a:t>. De la gauche vers la droite, les gains sont les suivants :</a:t>
            </a:r>
            <a:endParaRPr b="0" lang="fr-FR" sz="900" strike="noStrike" u="none">
              <a:solidFill>
                <a:srgbClr val="000000"/>
              </a:solidFill>
              <a:uFillTx/>
              <a:latin typeface="Arial"/>
              <a:ea typeface="Microsoft YaHei"/>
            </a:endParaRPr>
          </a:p>
        </p:txBody>
      </p:sp>
      <p:sp>
        <p:nvSpPr>
          <p:cNvPr id="347" name=""/>
          <p:cNvSpPr txBox="1"/>
          <p:nvPr/>
        </p:nvSpPr>
        <p:spPr>
          <a:xfrm>
            <a:off x="3780000" y="4617000"/>
            <a:ext cx="3046680" cy="731160"/>
          </a:xfrm>
          <a:prstGeom prst="rect">
            <a:avLst/>
          </a:prstGeom>
          <a:noFill/>
          <a:ln w="0">
            <a:noFill/>
          </a:ln>
        </p:spPr>
        <p:txBody>
          <a:bodyPr lIns="90000" rIns="90000" tIns="45000" bIns="45000" anchor="t">
            <a:noAutofit/>
          </a:bodyPr>
          <a:p>
            <a:r>
              <a:rPr b="0" i="1" lang="fr-FR" sz="900" strike="noStrike" u="none">
                <a:solidFill>
                  <a:srgbClr val="000000"/>
                </a:solidFill>
                <a:uFillTx/>
                <a:latin typeface="Arial"/>
              </a:rPr>
              <a:t>Note : si vous dépensez 2 connaissances pour modifier la couleur du dé que vous avez choisi pour créer une association étudiante, ne tenez pas compte de ce changement de couleur pour déterminer le gain lié à cette construction.</a:t>
            </a:r>
            <a:endParaRPr b="0" i="1" lang="fr-FR" sz="900" strike="noStrike" u="none">
              <a:solidFill>
                <a:srgbClr val="000000"/>
              </a:solidFill>
              <a:uFillTx/>
              <a:latin typeface="Arial"/>
            </a:endParaRPr>
          </a:p>
        </p:txBody>
      </p:sp>
      <p:sp>
        <p:nvSpPr>
          <p:cNvPr id="348" name=""/>
          <p:cNvSpPr txBox="1"/>
          <p:nvPr/>
        </p:nvSpPr>
        <p:spPr>
          <a:xfrm>
            <a:off x="3283920" y="6566040"/>
            <a:ext cx="272160" cy="274680"/>
          </a:xfrm>
          <a:prstGeom prst="rect">
            <a:avLst/>
          </a:prstGeom>
          <a:noFill/>
          <a:ln w="0">
            <a:noFill/>
          </a:ln>
        </p:spPr>
        <p:txBody>
          <a:bodyPr wrap="none" lIns="90000" rIns="90000" tIns="45000" bIns="45000" anchor="t">
            <a:noAutofit/>
          </a:bodyPr>
          <a:p>
            <a:r>
              <a:rPr b="0" lang="fr-FR" sz="1300" strike="noStrike" u="none">
                <a:solidFill>
                  <a:srgbClr val="000000"/>
                </a:solidFill>
                <a:uFillTx/>
                <a:latin typeface="Arial"/>
              </a:rPr>
              <a:t>7</a:t>
            </a:r>
            <a:endParaRPr b="0" lang="fr-FR" sz="1300" strike="noStrike" u="none">
              <a:solidFill>
                <a:srgbClr val="000000"/>
              </a:solidFill>
              <a:uFillTx/>
              <a:latin typeface="Arial"/>
            </a:endParaRPr>
          </a:p>
        </p:txBody>
      </p:sp>
      <p:sp>
        <p:nvSpPr>
          <p:cNvPr id="349" name=""/>
          <p:cNvSpPr/>
          <p:nvPr/>
        </p:nvSpPr>
        <p:spPr>
          <a:xfrm>
            <a:off x="1160640" y="3332880"/>
            <a:ext cx="112680" cy="114480"/>
          </a:xfrm>
          <a:prstGeom prst="rect">
            <a:avLst/>
          </a:prstGeom>
          <a:solidFill>
            <a:srgbClr val="000000"/>
          </a:solidFill>
          <a:ln w="0">
            <a:solidFill>
              <a:srgbClr val="000000"/>
            </a:solidFill>
          </a:ln>
        </p:spPr>
        <p:style>
          <a:lnRef idx="0"/>
          <a:fillRef idx="0"/>
          <a:effectRef idx="0"/>
          <a:fontRef idx="minor"/>
        </p:style>
        <p:txBody>
          <a:bodyPr lIns="90000" rIns="90000" tIns="45000" bIns="45000" anchor="ctr">
            <a:noAutofit/>
          </a:bodyPr>
          <a:p>
            <a:pPr algn="ctr"/>
            <a:r>
              <a:rPr b="0" lang="fr-FR" sz="900" strike="noStrike" u="none">
                <a:solidFill>
                  <a:srgbClr val="ffffff"/>
                </a:solidFill>
                <a:uFillTx/>
                <a:latin typeface="Arial"/>
              </a:rPr>
              <a:t>2</a:t>
            </a:r>
            <a:endParaRPr b="0" lang="fr-FR" sz="900" strike="noStrike" u="none">
              <a:solidFill>
                <a:srgbClr val="ffffff"/>
              </a:solidFill>
              <a:uFillTx/>
              <a:latin typeface="Arial"/>
            </a:endParaRPr>
          </a:p>
        </p:txBody>
      </p:sp>
      <p:pic>
        <p:nvPicPr>
          <p:cNvPr id="350" name="" descr=""/>
          <p:cNvPicPr/>
          <p:nvPr/>
        </p:nvPicPr>
        <p:blipFill>
          <a:blip r:embed="rId2"/>
          <a:stretch/>
        </p:blipFill>
        <p:spPr>
          <a:xfrm>
            <a:off x="250920" y="2256480"/>
            <a:ext cx="3325320" cy="246240"/>
          </a:xfrm>
          <a:prstGeom prst="rect">
            <a:avLst/>
          </a:prstGeom>
          <a:ln w="0">
            <a:noFill/>
          </a:ln>
        </p:spPr>
      </p:pic>
      <p:pic>
        <p:nvPicPr>
          <p:cNvPr id="351" name="" descr=""/>
          <p:cNvPicPr/>
          <p:nvPr/>
        </p:nvPicPr>
        <p:blipFill>
          <a:blip r:embed="rId3"/>
          <a:stretch/>
        </p:blipFill>
        <p:spPr>
          <a:xfrm>
            <a:off x="403560" y="2960640"/>
            <a:ext cx="318240" cy="299160"/>
          </a:xfrm>
          <a:prstGeom prst="rect">
            <a:avLst/>
          </a:prstGeom>
          <a:ln w="0">
            <a:noFill/>
          </a:ln>
        </p:spPr>
      </p:pic>
      <p:pic>
        <p:nvPicPr>
          <p:cNvPr id="352" name="" descr=""/>
          <p:cNvPicPr/>
          <p:nvPr/>
        </p:nvPicPr>
        <p:blipFill>
          <a:blip r:embed="rId4"/>
          <a:stretch/>
        </p:blipFill>
        <p:spPr>
          <a:xfrm>
            <a:off x="403560" y="3259800"/>
            <a:ext cx="326160" cy="318600"/>
          </a:xfrm>
          <a:prstGeom prst="rect">
            <a:avLst/>
          </a:prstGeom>
          <a:ln w="0">
            <a:noFill/>
          </a:ln>
        </p:spPr>
      </p:pic>
      <p:pic>
        <p:nvPicPr>
          <p:cNvPr id="353" name="" descr=""/>
          <p:cNvPicPr/>
          <p:nvPr/>
        </p:nvPicPr>
        <p:blipFill>
          <a:blip r:embed="rId5"/>
          <a:stretch/>
        </p:blipFill>
        <p:spPr>
          <a:xfrm>
            <a:off x="403560" y="3579840"/>
            <a:ext cx="326160" cy="299160"/>
          </a:xfrm>
          <a:prstGeom prst="rect">
            <a:avLst/>
          </a:prstGeom>
          <a:ln w="0">
            <a:noFill/>
          </a:ln>
        </p:spPr>
      </p:pic>
      <p:pic>
        <p:nvPicPr>
          <p:cNvPr id="354" name="" descr=""/>
          <p:cNvPicPr/>
          <p:nvPr/>
        </p:nvPicPr>
        <p:blipFill>
          <a:blip r:embed="rId6"/>
          <a:stretch/>
        </p:blipFill>
        <p:spPr>
          <a:xfrm>
            <a:off x="417240" y="4718160"/>
            <a:ext cx="258480" cy="273240"/>
          </a:xfrm>
          <a:prstGeom prst="rect">
            <a:avLst/>
          </a:prstGeom>
          <a:ln w="0">
            <a:noFill/>
          </a:ln>
        </p:spPr>
      </p:pic>
      <p:pic>
        <p:nvPicPr>
          <p:cNvPr id="355" name="" descr=""/>
          <p:cNvPicPr/>
          <p:nvPr/>
        </p:nvPicPr>
        <p:blipFill>
          <a:blip r:embed="rId7"/>
          <a:stretch/>
        </p:blipFill>
        <p:spPr>
          <a:xfrm>
            <a:off x="422280" y="4991400"/>
            <a:ext cx="253440" cy="248400"/>
          </a:xfrm>
          <a:prstGeom prst="rect">
            <a:avLst/>
          </a:prstGeom>
          <a:ln w="0">
            <a:noFill/>
          </a:ln>
        </p:spPr>
      </p:pic>
      <p:pic>
        <p:nvPicPr>
          <p:cNvPr id="356" name="" descr=""/>
          <p:cNvPicPr/>
          <p:nvPr/>
        </p:nvPicPr>
        <p:blipFill>
          <a:blip r:embed="rId8"/>
          <a:stretch/>
        </p:blipFill>
        <p:spPr>
          <a:xfrm>
            <a:off x="422280" y="5239800"/>
            <a:ext cx="263160" cy="253440"/>
          </a:xfrm>
          <a:prstGeom prst="rect">
            <a:avLst/>
          </a:prstGeom>
          <a:ln w="0">
            <a:noFill/>
          </a:ln>
        </p:spPr>
      </p:pic>
      <p:pic>
        <p:nvPicPr>
          <p:cNvPr id="357" name="" descr=""/>
          <p:cNvPicPr/>
          <p:nvPr/>
        </p:nvPicPr>
        <p:blipFill>
          <a:blip r:embed="rId9"/>
          <a:stretch/>
        </p:blipFill>
        <p:spPr>
          <a:xfrm>
            <a:off x="3793680" y="1175760"/>
            <a:ext cx="2922840" cy="218520"/>
          </a:xfrm>
          <a:prstGeom prst="rect">
            <a:avLst/>
          </a:prstGeom>
          <a:ln w="0">
            <a:noFill/>
          </a:ln>
        </p:spPr>
      </p:pic>
      <p:pic>
        <p:nvPicPr>
          <p:cNvPr id="358" name="" descr=""/>
          <p:cNvPicPr/>
          <p:nvPr/>
        </p:nvPicPr>
        <p:blipFill>
          <a:blip r:embed="rId10"/>
          <a:stretch/>
        </p:blipFill>
        <p:spPr>
          <a:xfrm>
            <a:off x="3872160" y="2222280"/>
            <a:ext cx="434520" cy="389880"/>
          </a:xfrm>
          <a:prstGeom prst="rect">
            <a:avLst/>
          </a:prstGeom>
          <a:ln w="0">
            <a:noFill/>
          </a:ln>
        </p:spPr>
      </p:pic>
      <p:pic>
        <p:nvPicPr>
          <p:cNvPr id="359" name="" descr=""/>
          <p:cNvPicPr/>
          <p:nvPr/>
        </p:nvPicPr>
        <p:blipFill>
          <a:blip r:embed="rId11"/>
          <a:srcRect l="6442" t="0" r="7669" b="0"/>
          <a:stretch/>
        </p:blipFill>
        <p:spPr>
          <a:xfrm>
            <a:off x="3872160" y="2605680"/>
            <a:ext cx="422640" cy="376920"/>
          </a:xfrm>
          <a:prstGeom prst="rect">
            <a:avLst/>
          </a:prstGeom>
          <a:ln w="0">
            <a:noFill/>
          </a:ln>
        </p:spPr>
      </p:pic>
      <p:pic>
        <p:nvPicPr>
          <p:cNvPr id="360" name="" descr=""/>
          <p:cNvPicPr/>
          <p:nvPr/>
        </p:nvPicPr>
        <p:blipFill>
          <a:blip r:embed="rId12"/>
          <a:srcRect l="6360" t="0" r="3023" b="0"/>
          <a:stretch/>
        </p:blipFill>
        <p:spPr>
          <a:xfrm>
            <a:off x="3872880" y="2982600"/>
            <a:ext cx="434160" cy="441360"/>
          </a:xfrm>
          <a:prstGeom prst="rect">
            <a:avLst/>
          </a:prstGeom>
          <a:ln w="0">
            <a:noFill/>
          </a:ln>
        </p:spPr>
      </p:pic>
      <p:pic>
        <p:nvPicPr>
          <p:cNvPr id="361" name="" descr=""/>
          <p:cNvPicPr/>
          <p:nvPr/>
        </p:nvPicPr>
        <p:blipFill>
          <a:blip r:embed="rId13"/>
          <a:stretch/>
        </p:blipFill>
        <p:spPr>
          <a:xfrm>
            <a:off x="3872880" y="3423960"/>
            <a:ext cx="428040" cy="396000"/>
          </a:xfrm>
          <a:prstGeom prst="rect">
            <a:avLst/>
          </a:prstGeom>
          <a:ln w="0">
            <a:noFill/>
          </a:ln>
        </p:spPr>
      </p:pic>
      <p:pic>
        <p:nvPicPr>
          <p:cNvPr id="362" name="" descr=""/>
          <p:cNvPicPr/>
          <p:nvPr/>
        </p:nvPicPr>
        <p:blipFill>
          <a:blip r:embed="rId14"/>
          <a:stretch/>
        </p:blipFill>
        <p:spPr>
          <a:xfrm>
            <a:off x="3872880" y="3819960"/>
            <a:ext cx="428040" cy="370800"/>
          </a:xfrm>
          <a:prstGeom prst="rect">
            <a:avLst/>
          </a:prstGeom>
          <a:ln w="0">
            <a:noFill/>
          </a:ln>
        </p:spPr>
      </p:pic>
      <p:pic>
        <p:nvPicPr>
          <p:cNvPr id="363" name="" descr=""/>
          <p:cNvPicPr/>
          <p:nvPr/>
        </p:nvPicPr>
        <p:blipFill>
          <a:blip r:embed="rId15"/>
          <a:stretch/>
        </p:blipFill>
        <p:spPr>
          <a:xfrm>
            <a:off x="3872880" y="4190760"/>
            <a:ext cx="428040" cy="376920"/>
          </a:xfrm>
          <a:prstGeom prst="rect">
            <a:avLst/>
          </a:prstGeom>
          <a:ln w="0">
            <a:noFill/>
          </a:ln>
        </p:spPr>
      </p:pic>
      <p:sp>
        <p:nvSpPr>
          <p:cNvPr id="364" name=""/>
          <p:cNvSpPr txBox="1"/>
          <p:nvPr/>
        </p:nvSpPr>
        <p:spPr>
          <a:xfrm>
            <a:off x="4336560" y="2366280"/>
            <a:ext cx="3107520" cy="2211480"/>
          </a:xfrm>
          <a:prstGeom prst="rect">
            <a:avLst/>
          </a:prstGeom>
          <a:noFill/>
          <a:ln w="0">
            <a:noFill/>
          </a:ln>
        </p:spPr>
        <p:txBody>
          <a:bodyPr lIns="90000" rIns="90000" tIns="45000" bIns="45000" anchor="t">
            <a:noAutofit/>
          </a:bodyPr>
          <a:p>
            <a:pPr>
              <a:lnSpc>
                <a:spcPct val="100000"/>
              </a:lnSpc>
              <a:spcBef>
                <a:spcPts val="283"/>
              </a:spcBef>
              <a:spcAft>
                <a:spcPts val="283"/>
              </a:spcAft>
            </a:pPr>
            <a:r>
              <a:rPr b="0" lang="fr-FR" sz="800" strike="noStrike" u="none">
                <a:solidFill>
                  <a:srgbClr val="000000"/>
                </a:solidFill>
                <a:uFillTx/>
                <a:latin typeface="Arial"/>
                <a:ea typeface="Microsoft YaHei"/>
              </a:rPr>
              <a:t>Gagnez 3 influences par dé rouge disponible.</a:t>
            </a:r>
            <a:endParaRPr b="0" lang="fr-FR" sz="800" strike="noStrike" u="none">
              <a:solidFill>
                <a:srgbClr val="000000"/>
              </a:solidFill>
              <a:uFillTx/>
              <a:latin typeface="Arial"/>
              <a:ea typeface="Microsoft YaHei"/>
            </a:endParaRPr>
          </a:p>
          <a:p>
            <a:pPr>
              <a:lnSpc>
                <a:spcPct val="100000"/>
              </a:lnSpc>
              <a:spcBef>
                <a:spcPts val="283"/>
              </a:spcBef>
              <a:spcAft>
                <a:spcPts val="283"/>
              </a:spcAft>
            </a:pPr>
            <a:endParaRPr b="0" lang="fr-FR" sz="800" strike="noStrike" u="none">
              <a:solidFill>
                <a:srgbClr val="000000"/>
              </a:solidFill>
              <a:uFillTx/>
              <a:latin typeface="Arial"/>
              <a:ea typeface="Microsoft YaHei"/>
            </a:endParaRPr>
          </a:p>
          <a:p>
            <a:pPr>
              <a:lnSpc>
                <a:spcPct val="100000"/>
              </a:lnSpc>
              <a:spcBef>
                <a:spcPts val="283"/>
              </a:spcBef>
              <a:spcAft>
                <a:spcPts val="283"/>
              </a:spcAft>
            </a:pPr>
            <a:r>
              <a:rPr b="0" lang="fr-FR" sz="800" strike="noStrike" u="none">
                <a:solidFill>
                  <a:srgbClr val="000000"/>
                </a:solidFill>
                <a:uFillTx/>
                <a:latin typeface="Arial"/>
                <a:ea typeface="Microsoft YaHei"/>
              </a:rPr>
              <a:t>Gagnez 2 habitants rouges par dé rouge disponible.</a:t>
            </a:r>
            <a:endParaRPr b="0" lang="fr-FR" sz="800" strike="noStrike" u="none">
              <a:solidFill>
                <a:srgbClr val="000000"/>
              </a:solidFill>
              <a:uFillTx/>
              <a:latin typeface="Arial"/>
              <a:ea typeface="Microsoft YaHei"/>
            </a:endParaRPr>
          </a:p>
          <a:p>
            <a:pPr>
              <a:lnSpc>
                <a:spcPct val="100000"/>
              </a:lnSpc>
              <a:spcBef>
                <a:spcPts val="283"/>
              </a:spcBef>
              <a:spcAft>
                <a:spcPts val="283"/>
              </a:spcAft>
            </a:pPr>
            <a:endParaRPr b="0" lang="fr-FR" sz="800" strike="noStrike" u="none">
              <a:solidFill>
                <a:srgbClr val="000000"/>
              </a:solidFill>
              <a:uFillTx/>
              <a:latin typeface="Arial"/>
              <a:ea typeface="Microsoft YaHei"/>
            </a:endParaRPr>
          </a:p>
          <a:p>
            <a:pPr>
              <a:lnSpc>
                <a:spcPct val="100000"/>
              </a:lnSpc>
              <a:spcBef>
                <a:spcPts val="283"/>
              </a:spcBef>
              <a:spcAft>
                <a:spcPts val="283"/>
              </a:spcAft>
            </a:pPr>
            <a:r>
              <a:rPr b="0" lang="fr-FR" sz="800" strike="noStrike" u="none">
                <a:solidFill>
                  <a:srgbClr val="000000"/>
                </a:solidFill>
                <a:uFillTx/>
                <a:latin typeface="Arial"/>
                <a:ea typeface="Microsoft YaHei"/>
              </a:rPr>
              <a:t>Gagnez 3 deniers par dé jaune disponible.</a:t>
            </a:r>
            <a:endParaRPr b="0" lang="fr-FR" sz="800" strike="noStrike" u="none">
              <a:solidFill>
                <a:srgbClr val="000000"/>
              </a:solidFill>
              <a:uFillTx/>
              <a:latin typeface="Arial"/>
              <a:ea typeface="Microsoft YaHei"/>
            </a:endParaRPr>
          </a:p>
          <a:p>
            <a:pPr>
              <a:lnSpc>
                <a:spcPct val="100000"/>
              </a:lnSpc>
              <a:spcBef>
                <a:spcPts val="283"/>
              </a:spcBef>
              <a:spcAft>
                <a:spcPts val="283"/>
              </a:spcAft>
            </a:pPr>
            <a:endParaRPr b="0" lang="fr-FR" sz="800" strike="noStrike" u="none">
              <a:solidFill>
                <a:srgbClr val="000000"/>
              </a:solidFill>
              <a:uFillTx/>
              <a:latin typeface="Arial"/>
              <a:ea typeface="Microsoft YaHei"/>
            </a:endParaRPr>
          </a:p>
          <a:p>
            <a:pPr>
              <a:lnSpc>
                <a:spcPct val="100000"/>
              </a:lnSpc>
              <a:spcBef>
                <a:spcPts val="283"/>
              </a:spcBef>
              <a:spcAft>
                <a:spcPts val="283"/>
              </a:spcAft>
            </a:pPr>
            <a:r>
              <a:rPr b="0" lang="fr-FR" sz="800" strike="noStrike" u="none">
                <a:solidFill>
                  <a:srgbClr val="000000"/>
                </a:solidFill>
                <a:uFillTx/>
                <a:latin typeface="Arial"/>
                <a:ea typeface="Microsoft YaHei"/>
              </a:rPr>
              <a:t>Gagnez 2 habitants jaunes par dé jaune disponible.</a:t>
            </a:r>
            <a:endParaRPr b="0" lang="fr-FR" sz="800" strike="noStrike" u="none">
              <a:solidFill>
                <a:srgbClr val="000000"/>
              </a:solidFill>
              <a:uFillTx/>
              <a:latin typeface="Arial"/>
              <a:ea typeface="Microsoft YaHei"/>
            </a:endParaRPr>
          </a:p>
          <a:p>
            <a:pPr>
              <a:lnSpc>
                <a:spcPct val="100000"/>
              </a:lnSpc>
              <a:spcBef>
                <a:spcPts val="283"/>
              </a:spcBef>
              <a:spcAft>
                <a:spcPts val="283"/>
              </a:spcAft>
            </a:pPr>
            <a:endParaRPr b="0" lang="fr-FR" sz="800" strike="noStrike" u="none">
              <a:solidFill>
                <a:srgbClr val="000000"/>
              </a:solidFill>
              <a:uFillTx/>
              <a:latin typeface="Arial"/>
              <a:ea typeface="Microsoft YaHei"/>
            </a:endParaRPr>
          </a:p>
          <a:p>
            <a:pPr>
              <a:lnSpc>
                <a:spcPct val="100000"/>
              </a:lnSpc>
              <a:spcBef>
                <a:spcPts val="283"/>
              </a:spcBef>
              <a:spcAft>
                <a:spcPts val="283"/>
              </a:spcAft>
            </a:pPr>
            <a:r>
              <a:rPr b="0" lang="fr-FR" sz="800" strike="noStrike" u="none">
                <a:solidFill>
                  <a:srgbClr val="000000"/>
                </a:solidFill>
                <a:uFillTx/>
                <a:latin typeface="Arial"/>
                <a:ea typeface="Microsoft YaHei"/>
              </a:rPr>
              <a:t>Gagnez 3 connaissances par dé blanc disponible.</a:t>
            </a:r>
            <a:endParaRPr b="0" lang="fr-FR" sz="800" strike="noStrike" u="none">
              <a:solidFill>
                <a:srgbClr val="000000"/>
              </a:solidFill>
              <a:uFillTx/>
              <a:latin typeface="Arial"/>
              <a:ea typeface="Microsoft YaHei"/>
            </a:endParaRPr>
          </a:p>
          <a:p>
            <a:pPr>
              <a:lnSpc>
                <a:spcPct val="100000"/>
              </a:lnSpc>
              <a:spcBef>
                <a:spcPts val="283"/>
              </a:spcBef>
              <a:spcAft>
                <a:spcPts val="283"/>
              </a:spcAft>
            </a:pPr>
            <a:endParaRPr b="0" lang="fr-FR" sz="800" strike="noStrike" u="none">
              <a:solidFill>
                <a:srgbClr val="000000"/>
              </a:solidFill>
              <a:uFillTx/>
              <a:latin typeface="Arial"/>
              <a:ea typeface="Microsoft YaHei"/>
            </a:endParaRPr>
          </a:p>
          <a:p>
            <a:pPr>
              <a:lnSpc>
                <a:spcPct val="100000"/>
              </a:lnSpc>
              <a:spcBef>
                <a:spcPts val="283"/>
              </a:spcBef>
              <a:spcAft>
                <a:spcPts val="283"/>
              </a:spcAft>
            </a:pPr>
            <a:r>
              <a:rPr b="0" lang="fr-FR" sz="800" strike="noStrike" u="none">
                <a:solidFill>
                  <a:srgbClr val="000000"/>
                </a:solidFill>
                <a:uFillTx/>
                <a:latin typeface="Arial"/>
                <a:ea typeface="Microsoft YaHei"/>
              </a:rPr>
              <a:t>Gagnez 2 habitants blancs par dé blanc disponible.</a:t>
            </a:r>
            <a:endParaRPr b="0" lang="fr-FR" sz="800" strike="noStrike" u="none">
              <a:solidFill>
                <a:srgbClr val="000000"/>
              </a:solidFill>
              <a:uFillTx/>
              <a:latin typeface="Arial"/>
              <a:ea typeface="Microsoft YaHei"/>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65" name="Picture 2" descr="6 576 600+ Fond Papier Photos, taleaux et images libre de droits - iStock |  Texture papier, Papier blanc, Feuille papier"/>
          <p:cNvPicPr/>
          <p:nvPr/>
        </p:nvPicPr>
        <p:blipFill>
          <a:blip r:embed="rId1"/>
          <a:stretch/>
        </p:blipFill>
        <p:spPr>
          <a:xfrm>
            <a:off x="-1440" y="0"/>
            <a:ext cx="6841800" cy="6840000"/>
          </a:xfrm>
          <a:prstGeom prst="rect">
            <a:avLst/>
          </a:prstGeom>
          <a:ln w="0">
            <a:noFill/>
          </a:ln>
        </p:spPr>
      </p:pic>
      <p:sp>
        <p:nvSpPr>
          <p:cNvPr id="366" name="ZoneTexte 3"/>
          <p:cNvSpPr/>
          <p:nvPr/>
        </p:nvSpPr>
        <p:spPr>
          <a:xfrm>
            <a:off x="344160" y="349560"/>
            <a:ext cx="6152040" cy="363960"/>
          </a:xfrm>
          <a:prstGeom prst="rect">
            <a:avLst/>
          </a:prstGeom>
          <a:noFill/>
          <a:ln w="0">
            <a:solidFill>
              <a:srgbClr val="000000"/>
            </a:solidFill>
          </a:ln>
        </p:spPr>
        <p:style>
          <a:lnRef idx="0"/>
          <a:fillRef idx="0"/>
          <a:effectRef idx="0"/>
          <a:fontRef idx="minor"/>
        </p:style>
        <p:txBody>
          <a:bodyPr lIns="90000" rIns="90000" tIns="45000" bIns="45000" anchor="t">
            <a:spAutoFit/>
          </a:bodyPr>
          <a:p>
            <a:pPr defTabSz="457200">
              <a:lnSpc>
                <a:spcPct val="100000"/>
              </a:lnSpc>
            </a:pPr>
            <a:r>
              <a:rPr b="1" lang="fr-FR" sz="1800" strike="noStrike" u="none">
                <a:solidFill>
                  <a:schemeClr val="dk1"/>
                </a:solidFill>
                <a:uFillTx/>
                <a:latin typeface="Arial"/>
              </a:rPr>
              <a:t>Les actions en détail (suite)</a:t>
            </a:r>
            <a:endParaRPr b="0" lang="fr-FR" sz="1800" strike="noStrike" u="none">
              <a:solidFill>
                <a:srgbClr val="000000"/>
              </a:solidFill>
              <a:uFillTx/>
              <a:latin typeface="Arial"/>
            </a:endParaRPr>
          </a:p>
        </p:txBody>
      </p:sp>
      <p:sp>
        <p:nvSpPr>
          <p:cNvPr id="367" name=""/>
          <p:cNvSpPr txBox="1"/>
          <p:nvPr/>
        </p:nvSpPr>
        <p:spPr>
          <a:xfrm>
            <a:off x="180000" y="1483560"/>
            <a:ext cx="3420000" cy="1956600"/>
          </a:xfrm>
          <a:prstGeom prst="rect">
            <a:avLst/>
          </a:prstGeom>
          <a:noFill/>
          <a:ln w="0">
            <a:noFill/>
          </a:ln>
        </p:spPr>
        <p:txBody>
          <a:bodyPr lIns="90000" rIns="90000" tIns="45000" bIns="45000" anchor="t">
            <a:noAutofit/>
          </a:bodyPr>
          <a:p>
            <a:pPr>
              <a:lnSpc>
                <a:spcPct val="100000"/>
              </a:lnSpc>
              <a:spcBef>
                <a:spcPts val="283"/>
              </a:spcBef>
              <a:spcAft>
                <a:spcPts val="283"/>
              </a:spcAft>
            </a:pPr>
            <a:r>
              <a:rPr b="0" lang="fr-FR" sz="900" strike="noStrike" u="none">
                <a:solidFill>
                  <a:srgbClr val="000000"/>
                </a:solidFill>
                <a:uFillTx/>
                <a:latin typeface="Arial"/>
              </a:rPr>
              <a:t>Construire une </a:t>
            </a:r>
            <a:r>
              <a:rPr b="1" lang="fr-FR" sz="900" strike="noStrike" u="none">
                <a:solidFill>
                  <a:srgbClr val="000000"/>
                </a:solidFill>
                <a:uFillTx/>
                <a:latin typeface="Arial"/>
              </a:rPr>
              <a:t>Thèse</a:t>
            </a:r>
            <a:r>
              <a:rPr b="0" lang="fr-FR" sz="900" strike="noStrike" u="none">
                <a:solidFill>
                  <a:srgbClr val="000000"/>
                </a:solidFill>
                <a:uFillTx/>
                <a:latin typeface="Arial"/>
              </a:rPr>
              <a:t> nécessite un dé blanc.</a:t>
            </a:r>
            <a:endParaRPr b="0" lang="fr-FR" sz="900" strike="noStrike" u="none">
              <a:solidFill>
                <a:srgbClr val="000000"/>
              </a:solidFill>
              <a:uFillTx/>
              <a:latin typeface="Arial"/>
              <a:ea typeface="Microsoft YaHei"/>
            </a:endParaRPr>
          </a:p>
          <a:p>
            <a:pPr>
              <a:lnSpc>
                <a:spcPct val="100000"/>
              </a:lnSpc>
            </a:pPr>
            <a:r>
              <a:rPr b="0" lang="fr-FR" sz="900" strike="noStrike" u="none">
                <a:solidFill>
                  <a:srgbClr val="000000"/>
                </a:solidFill>
                <a:uFillTx/>
                <a:latin typeface="Arial"/>
              </a:rPr>
              <a:t>La Thèse d'une colonne </a:t>
            </a:r>
            <a:r>
              <a:rPr b="1" lang="fr-FR" sz="900" strike="noStrike" u="none">
                <a:solidFill>
                  <a:srgbClr val="000000"/>
                </a:solidFill>
                <a:uFillTx/>
                <a:latin typeface="Arial"/>
              </a:rPr>
              <a:t>débloque un décompte personnel de fin de partie</a:t>
            </a:r>
            <a:r>
              <a:rPr b="0" lang="fr-FR" sz="900" strike="noStrike" u="none">
                <a:solidFill>
                  <a:srgbClr val="000000"/>
                </a:solidFill>
                <a:uFillTx/>
                <a:latin typeface="Arial"/>
              </a:rPr>
              <a:t>. Le type de élément décompté est indiqué dans la Thèse que vous venez de dessiner et le personnage associé à cette construction est représenté à droite de ce élément. Pour débloquer ce décompte, inscrivez immédiatement un chiffre dans le cercle de la colonne de décompte final situé à la gauche de ce même personnage. Inscrivez :</a:t>
            </a:r>
            <a:endParaRPr b="0" lang="fr-FR" sz="900" strike="noStrike" u="none">
              <a:solidFill>
                <a:srgbClr val="000000"/>
              </a:solidFill>
              <a:uFillTx/>
              <a:latin typeface="Arial"/>
              <a:ea typeface="Microsoft YaHei"/>
            </a:endParaRPr>
          </a:p>
          <a:p>
            <a:pPr marL="216000" indent="-216000">
              <a:lnSpc>
                <a:spcPct val="100000"/>
              </a:lnSpc>
              <a:buClr>
                <a:srgbClr val="000000"/>
              </a:buClr>
              <a:buSzPct val="45000"/>
              <a:buFont typeface="Wingdings" charset="2"/>
              <a:buChar char=""/>
            </a:pPr>
            <a:r>
              <a:rPr b="0" lang="fr-FR" sz="900" strike="noStrike" u="none">
                <a:solidFill>
                  <a:srgbClr val="000000"/>
                </a:solidFill>
                <a:uFillTx/>
                <a:latin typeface="Arial"/>
              </a:rPr>
              <a:t>le chiffre 1 pour vos deux premières Thèses.</a:t>
            </a:r>
            <a:endParaRPr b="0" lang="fr-FR" sz="900" strike="noStrike" u="none">
              <a:solidFill>
                <a:srgbClr val="000000"/>
              </a:solidFill>
              <a:uFillTx/>
              <a:latin typeface="Arial"/>
              <a:ea typeface="Microsoft YaHei"/>
            </a:endParaRPr>
          </a:p>
          <a:p>
            <a:pPr marL="216000" indent="-216000">
              <a:lnSpc>
                <a:spcPct val="100000"/>
              </a:lnSpc>
              <a:buClr>
                <a:srgbClr val="000000"/>
              </a:buClr>
              <a:buSzPct val="45000"/>
              <a:buFont typeface="Wingdings" charset="2"/>
              <a:buChar char=""/>
            </a:pPr>
            <a:r>
              <a:rPr b="0" lang="fr-FR" sz="900" strike="noStrike" u="none">
                <a:solidFill>
                  <a:srgbClr val="000000"/>
                </a:solidFill>
                <a:uFillTx/>
                <a:latin typeface="Arial"/>
              </a:rPr>
              <a:t>le chiffre 2 pour les deux Thèses suivantes.</a:t>
            </a:r>
            <a:endParaRPr b="0" lang="fr-FR" sz="900" strike="noStrike" u="none">
              <a:solidFill>
                <a:srgbClr val="000000"/>
              </a:solidFill>
              <a:uFillTx/>
              <a:latin typeface="Arial"/>
              <a:ea typeface="Microsoft YaHei"/>
            </a:endParaRPr>
          </a:p>
          <a:p>
            <a:pPr marL="216000" indent="-216000">
              <a:lnSpc>
                <a:spcPct val="100000"/>
              </a:lnSpc>
              <a:buClr>
                <a:srgbClr val="000000"/>
              </a:buClr>
              <a:buSzPct val="45000"/>
              <a:buFont typeface="Wingdings" charset="2"/>
              <a:buChar char=""/>
            </a:pPr>
            <a:r>
              <a:rPr b="0" lang="fr-FR" sz="900" strike="noStrike" u="none">
                <a:solidFill>
                  <a:srgbClr val="000000"/>
                </a:solidFill>
                <a:uFillTx/>
                <a:latin typeface="Arial"/>
              </a:rPr>
              <a:t>le chiffre 3 pour vos deux dernières Thèses.</a:t>
            </a:r>
            <a:endParaRPr b="0" lang="fr-FR" sz="900" strike="noStrike" u="none">
              <a:solidFill>
                <a:srgbClr val="000000"/>
              </a:solidFill>
              <a:uFillTx/>
              <a:latin typeface="Arial"/>
              <a:ea typeface="Microsoft YaHei"/>
            </a:endParaRPr>
          </a:p>
          <a:p>
            <a:pPr>
              <a:lnSpc>
                <a:spcPct val="100000"/>
              </a:lnSpc>
              <a:spcBef>
                <a:spcPts val="283"/>
              </a:spcBef>
              <a:spcAft>
                <a:spcPts val="283"/>
              </a:spcAft>
            </a:pPr>
            <a:r>
              <a:rPr b="0" lang="fr-FR" sz="900" strike="noStrike" u="none">
                <a:solidFill>
                  <a:srgbClr val="000000"/>
                </a:solidFill>
                <a:uFillTx/>
                <a:latin typeface="Arial"/>
              </a:rPr>
              <a:t>Ce chiffre représente le nombre de PV gagnés pour chaque élément de ce type que vous aurez dessiné en fin de partie.</a:t>
            </a:r>
            <a:endParaRPr b="0" lang="fr-FR" sz="900" strike="noStrike" u="none">
              <a:solidFill>
                <a:srgbClr val="000000"/>
              </a:solidFill>
              <a:uFillTx/>
              <a:latin typeface="Arial"/>
              <a:ea typeface="Microsoft YaHei"/>
            </a:endParaRPr>
          </a:p>
        </p:txBody>
      </p:sp>
      <p:sp>
        <p:nvSpPr>
          <p:cNvPr id="368" name=""/>
          <p:cNvSpPr txBox="1"/>
          <p:nvPr/>
        </p:nvSpPr>
        <p:spPr>
          <a:xfrm>
            <a:off x="3283920" y="6566040"/>
            <a:ext cx="272160" cy="274680"/>
          </a:xfrm>
          <a:prstGeom prst="rect">
            <a:avLst/>
          </a:prstGeom>
          <a:noFill/>
          <a:ln w="0">
            <a:noFill/>
          </a:ln>
        </p:spPr>
        <p:txBody>
          <a:bodyPr wrap="none" lIns="90000" rIns="90000" tIns="45000" bIns="45000" anchor="t">
            <a:noAutofit/>
          </a:bodyPr>
          <a:p>
            <a:r>
              <a:rPr b="0" lang="fr-FR" sz="1300" strike="noStrike" u="none">
                <a:solidFill>
                  <a:srgbClr val="000000"/>
                </a:solidFill>
                <a:uFillTx/>
                <a:latin typeface="Arial"/>
              </a:rPr>
              <a:t>8</a:t>
            </a:r>
            <a:endParaRPr b="0" lang="fr-FR" sz="1300" strike="noStrike" u="none">
              <a:solidFill>
                <a:srgbClr val="000000"/>
              </a:solidFill>
              <a:uFillTx/>
              <a:latin typeface="Arial"/>
            </a:endParaRPr>
          </a:p>
        </p:txBody>
      </p:sp>
      <p:pic>
        <p:nvPicPr>
          <p:cNvPr id="369" name="" descr=""/>
          <p:cNvPicPr/>
          <p:nvPr/>
        </p:nvPicPr>
        <p:blipFill>
          <a:blip r:embed="rId2"/>
          <a:stretch/>
        </p:blipFill>
        <p:spPr>
          <a:xfrm>
            <a:off x="265680" y="1128960"/>
            <a:ext cx="3052440" cy="237240"/>
          </a:xfrm>
          <a:prstGeom prst="rect">
            <a:avLst/>
          </a:prstGeom>
          <a:ln w="0">
            <a:noFill/>
          </a:ln>
        </p:spPr>
      </p:pic>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70" name="Picture 2" descr="6 576 600+ Fond Papier Photos, taleaux et images libre de droits - iStock |  Texture papier, Papier blanc, Feuille papier"/>
          <p:cNvPicPr/>
          <p:nvPr/>
        </p:nvPicPr>
        <p:blipFill>
          <a:blip r:embed="rId1"/>
          <a:stretch/>
        </p:blipFill>
        <p:spPr>
          <a:xfrm>
            <a:off x="-1440" y="0"/>
            <a:ext cx="6841800" cy="6840000"/>
          </a:xfrm>
          <a:prstGeom prst="rect">
            <a:avLst/>
          </a:prstGeom>
          <a:ln w="0">
            <a:noFill/>
          </a:ln>
        </p:spPr>
      </p:pic>
      <p:sp>
        <p:nvSpPr>
          <p:cNvPr id="371" name="ZoneTexte 3"/>
          <p:cNvSpPr/>
          <p:nvPr/>
        </p:nvSpPr>
        <p:spPr>
          <a:xfrm>
            <a:off x="344160" y="884880"/>
            <a:ext cx="3255840" cy="303120"/>
          </a:xfrm>
          <a:prstGeom prst="rect">
            <a:avLst/>
          </a:prstGeom>
          <a:noFill/>
          <a:ln w="0">
            <a:noFill/>
          </a:ln>
        </p:spPr>
        <p:style>
          <a:lnRef idx="0"/>
          <a:fillRef idx="0"/>
          <a:effectRef idx="0"/>
          <a:fontRef idx="minor"/>
        </p:style>
        <p:txBody>
          <a:bodyPr lIns="90000" rIns="90000" tIns="45000" bIns="45000" anchor="t">
            <a:spAutoFit/>
          </a:bodyPr>
          <a:p>
            <a:pPr defTabSz="457200">
              <a:lnSpc>
                <a:spcPct val="100000"/>
              </a:lnSpc>
            </a:pPr>
            <a:r>
              <a:rPr b="0" lang="fr-FR" sz="1400" strike="noStrike" u="sng">
                <a:solidFill>
                  <a:schemeClr val="dk1"/>
                </a:solidFill>
                <a:uFillTx/>
                <a:latin typeface="Arial"/>
              </a:rPr>
              <a:t>3. Construire un élément de fonction</a:t>
            </a:r>
            <a:endParaRPr b="0" lang="fr-FR" sz="1400" strike="noStrike" u="none">
              <a:solidFill>
                <a:srgbClr val="000000"/>
              </a:solidFill>
              <a:uFillTx/>
              <a:latin typeface="Arial"/>
            </a:endParaRPr>
          </a:p>
        </p:txBody>
      </p:sp>
      <p:sp>
        <p:nvSpPr>
          <p:cNvPr id="372" name=""/>
          <p:cNvSpPr txBox="1"/>
          <p:nvPr/>
        </p:nvSpPr>
        <p:spPr>
          <a:xfrm>
            <a:off x="360000" y="1260000"/>
            <a:ext cx="3240000" cy="731160"/>
          </a:xfrm>
          <a:prstGeom prst="rect">
            <a:avLst/>
          </a:prstGeom>
          <a:noFill/>
          <a:ln w="0">
            <a:noFill/>
          </a:ln>
        </p:spPr>
        <p:txBody>
          <a:bodyPr lIns="90000" rIns="90000" tIns="45000" bIns="45000" anchor="t">
            <a:noAutofit/>
          </a:bodyPr>
          <a:p>
            <a:r>
              <a:rPr b="0" lang="fr-FR" sz="900" strike="noStrike" u="none">
                <a:solidFill>
                  <a:srgbClr val="000000"/>
                </a:solidFill>
                <a:uFillTx/>
                <a:latin typeface="Arial"/>
              </a:rPr>
              <a:t>Lorsque vous choisissez un dé pour construire un élément de fonction, dessinez la silhouette du élément de fonction correspondant à la valeur et à la couleur du dé choisi. Ensuite, gagnez 2 habitants de la couleur du élément et, le cas échéant, un bonus de liaison (voir page 7).</a:t>
            </a:r>
            <a:endParaRPr b="0" lang="fr-FR" sz="900" strike="noStrike" u="none">
              <a:solidFill>
                <a:srgbClr val="000000"/>
              </a:solidFill>
              <a:uFillTx/>
              <a:latin typeface="Arial"/>
            </a:endParaRPr>
          </a:p>
        </p:txBody>
      </p:sp>
      <p:sp>
        <p:nvSpPr>
          <p:cNvPr id="373" name=""/>
          <p:cNvSpPr txBox="1"/>
          <p:nvPr/>
        </p:nvSpPr>
        <p:spPr>
          <a:xfrm>
            <a:off x="3283920" y="6566040"/>
            <a:ext cx="272160" cy="274680"/>
          </a:xfrm>
          <a:prstGeom prst="rect">
            <a:avLst/>
          </a:prstGeom>
          <a:noFill/>
          <a:ln w="0">
            <a:noFill/>
          </a:ln>
        </p:spPr>
        <p:txBody>
          <a:bodyPr wrap="none" lIns="90000" rIns="90000" tIns="45000" bIns="45000" anchor="t">
            <a:noAutofit/>
          </a:bodyPr>
          <a:p>
            <a:r>
              <a:rPr b="0" lang="fr-FR" sz="1300" strike="noStrike" u="none">
                <a:solidFill>
                  <a:srgbClr val="000000"/>
                </a:solidFill>
                <a:uFillTx/>
                <a:latin typeface="Arial"/>
              </a:rPr>
              <a:t>9</a:t>
            </a:r>
            <a:endParaRPr b="0" lang="fr-FR" sz="1300" strike="noStrike" u="none">
              <a:solidFill>
                <a:srgbClr val="000000"/>
              </a:solidFill>
              <a:uFillTx/>
              <a:latin typeface="Arial"/>
            </a:endParaRPr>
          </a:p>
        </p:txBody>
      </p:sp>
      <p:sp>
        <p:nvSpPr>
          <p:cNvPr id="374" name=""/>
          <p:cNvSpPr txBox="1"/>
          <p:nvPr/>
        </p:nvSpPr>
        <p:spPr>
          <a:xfrm>
            <a:off x="324720" y="2520000"/>
            <a:ext cx="3045600" cy="346680"/>
          </a:xfrm>
          <a:prstGeom prst="rect">
            <a:avLst/>
          </a:prstGeom>
          <a:noFill/>
          <a:ln w="0">
            <a:noFill/>
          </a:ln>
        </p:spPr>
        <p:txBody>
          <a:bodyPr lIns="90000" rIns="90000" tIns="45000" bIns="45000" anchor="t">
            <a:noAutofit/>
          </a:bodyPr>
          <a:p>
            <a:r>
              <a:rPr b="0" lang="fr-FR" sz="900" strike="noStrike" u="none">
                <a:solidFill>
                  <a:srgbClr val="000000"/>
                </a:solidFill>
                <a:uFillTx/>
                <a:latin typeface="Arial"/>
              </a:rPr>
              <a:t>Construire un </a:t>
            </a:r>
            <a:r>
              <a:rPr b="1" lang="fr-FR" sz="900" strike="noStrike" u="none">
                <a:solidFill>
                  <a:srgbClr val="000000"/>
                </a:solidFill>
                <a:uFillTx/>
                <a:latin typeface="Arial"/>
              </a:rPr>
              <a:t>Pôle administratif</a:t>
            </a:r>
            <a:r>
              <a:rPr b="0" lang="fr-FR" sz="900" strike="noStrike" u="none">
                <a:solidFill>
                  <a:srgbClr val="000000"/>
                </a:solidFill>
                <a:uFillTx/>
                <a:latin typeface="Arial"/>
              </a:rPr>
              <a:t> nécessite un dé rouge.</a:t>
            </a:r>
            <a:endParaRPr b="0" lang="fr-FR" sz="900" strike="noStrike" u="none">
              <a:solidFill>
                <a:srgbClr val="000000"/>
              </a:solidFill>
              <a:uFillTx/>
              <a:latin typeface="Arial"/>
            </a:endParaRPr>
          </a:p>
        </p:txBody>
      </p:sp>
      <p:sp>
        <p:nvSpPr>
          <p:cNvPr id="375" name=""/>
          <p:cNvSpPr txBox="1"/>
          <p:nvPr/>
        </p:nvSpPr>
        <p:spPr>
          <a:xfrm>
            <a:off x="324720" y="3201480"/>
            <a:ext cx="3256560" cy="346680"/>
          </a:xfrm>
          <a:prstGeom prst="rect">
            <a:avLst/>
          </a:prstGeom>
          <a:noFill/>
          <a:ln w="0">
            <a:noFill/>
          </a:ln>
        </p:spPr>
        <p:txBody>
          <a:bodyPr lIns="90000" rIns="90000" tIns="45000" bIns="45000" anchor="t">
            <a:noAutofit/>
          </a:bodyPr>
          <a:p>
            <a:r>
              <a:rPr b="0" lang="fr-FR" sz="900" strike="noStrike" u="none">
                <a:solidFill>
                  <a:srgbClr val="000000"/>
                </a:solidFill>
                <a:uFillTx/>
                <a:latin typeface="Arial"/>
              </a:rPr>
              <a:t>Construire une </a:t>
            </a:r>
            <a:r>
              <a:rPr b="1" lang="fr-FR" sz="900" strike="noStrike" u="none">
                <a:solidFill>
                  <a:srgbClr val="000000"/>
                </a:solidFill>
                <a:uFillTx/>
                <a:latin typeface="Arial"/>
              </a:rPr>
              <a:t>Résidence étudiante</a:t>
            </a:r>
            <a:r>
              <a:rPr b="0" lang="fr-FR" sz="900" strike="noStrike" u="none">
                <a:solidFill>
                  <a:srgbClr val="000000"/>
                </a:solidFill>
                <a:uFillTx/>
                <a:latin typeface="Arial"/>
              </a:rPr>
              <a:t> nécessite un dé jaune.</a:t>
            </a:r>
            <a:endParaRPr b="0" lang="fr-FR" sz="900" strike="noStrike" u="none">
              <a:solidFill>
                <a:srgbClr val="000000"/>
              </a:solidFill>
              <a:uFillTx/>
              <a:latin typeface="Arial"/>
            </a:endParaRPr>
          </a:p>
        </p:txBody>
      </p:sp>
      <p:sp>
        <p:nvSpPr>
          <p:cNvPr id="376" name=""/>
          <p:cNvSpPr txBox="1"/>
          <p:nvPr/>
        </p:nvSpPr>
        <p:spPr>
          <a:xfrm>
            <a:off x="321840" y="3960000"/>
            <a:ext cx="3458160" cy="346680"/>
          </a:xfrm>
          <a:prstGeom prst="rect">
            <a:avLst/>
          </a:prstGeom>
          <a:noFill/>
          <a:ln w="0">
            <a:noFill/>
          </a:ln>
        </p:spPr>
        <p:txBody>
          <a:bodyPr lIns="90000" rIns="90000" tIns="45000" bIns="45000" anchor="t">
            <a:noAutofit/>
          </a:bodyPr>
          <a:p>
            <a:r>
              <a:rPr b="0" lang="fr-FR" sz="900" strike="noStrike" u="none">
                <a:solidFill>
                  <a:srgbClr val="000000"/>
                </a:solidFill>
                <a:uFillTx/>
                <a:latin typeface="Arial"/>
              </a:rPr>
              <a:t>Construire un </a:t>
            </a:r>
            <a:r>
              <a:rPr b="1" lang="fr-FR" sz="900" strike="noStrike" u="none">
                <a:solidFill>
                  <a:srgbClr val="000000"/>
                </a:solidFill>
                <a:uFillTx/>
                <a:latin typeface="Arial"/>
              </a:rPr>
              <a:t>Laboratoire de recherche</a:t>
            </a:r>
            <a:r>
              <a:rPr b="0" lang="fr-FR" sz="900" strike="noStrike" u="none">
                <a:solidFill>
                  <a:srgbClr val="000000"/>
                </a:solidFill>
                <a:uFillTx/>
                <a:latin typeface="Arial"/>
              </a:rPr>
              <a:t> nécessite un dé blanc.</a:t>
            </a:r>
            <a:endParaRPr b="0" lang="fr-FR" sz="900" strike="noStrike" u="none">
              <a:solidFill>
                <a:srgbClr val="000000"/>
              </a:solidFill>
              <a:uFillTx/>
              <a:latin typeface="Arial"/>
            </a:endParaRPr>
          </a:p>
        </p:txBody>
      </p:sp>
      <p:sp>
        <p:nvSpPr>
          <p:cNvPr id="377" name="Rectangle : avec coin rogné 1"/>
          <p:cNvSpPr/>
          <p:nvPr/>
        </p:nvSpPr>
        <p:spPr>
          <a:xfrm rot="5400000">
            <a:off x="3015360" y="1555560"/>
            <a:ext cx="4479840" cy="2951280"/>
          </a:xfrm>
          <a:prstGeom prst="snip1Rect">
            <a:avLst>
              <a:gd name="adj" fmla="val 14164"/>
            </a:avLst>
          </a:prstGeom>
          <a:solidFill>
            <a:schemeClr val="bg2"/>
          </a:solidFill>
          <a:ln w="31750">
            <a:solidFill>
              <a:srgbClr val="e97132">
                <a:lumMod val="60000"/>
                <a:lumOff val="40000"/>
              </a:srgbClr>
            </a:solid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endParaRPr b="0" lang="fr-FR" sz="1800" strike="noStrike" u="none">
              <a:solidFill>
                <a:schemeClr val="lt1"/>
              </a:solidFill>
              <a:uFillTx/>
              <a:latin typeface="Aptos"/>
            </a:endParaRPr>
          </a:p>
        </p:txBody>
      </p:sp>
      <p:sp>
        <p:nvSpPr>
          <p:cNvPr id="378" name=""/>
          <p:cNvSpPr txBox="1"/>
          <p:nvPr/>
        </p:nvSpPr>
        <p:spPr>
          <a:xfrm>
            <a:off x="3780000" y="791640"/>
            <a:ext cx="2917080" cy="4479840"/>
          </a:xfrm>
          <a:prstGeom prst="rect">
            <a:avLst/>
          </a:prstGeom>
          <a:noFill/>
          <a:ln w="0">
            <a:noFill/>
          </a:ln>
        </p:spPr>
        <p:txBody>
          <a:bodyPr lIns="90000" rIns="90000" tIns="45000" bIns="45000" anchor="t">
            <a:noAutofit/>
          </a:bodyPr>
          <a:p>
            <a:pPr>
              <a:lnSpc>
                <a:spcPct val="100000"/>
              </a:lnSpc>
              <a:spcBef>
                <a:spcPts val="283"/>
              </a:spcBef>
              <a:spcAft>
                <a:spcPts val="283"/>
              </a:spcAft>
            </a:pPr>
            <a:r>
              <a:rPr b="1" lang="fr-FR" sz="900" strike="noStrike" u="none">
                <a:solidFill>
                  <a:srgbClr val="000000"/>
                </a:solidFill>
                <a:uFillTx/>
                <a:latin typeface="Arial"/>
                <a:ea typeface="Microsoft YaHei"/>
              </a:rPr>
              <a:t>Pistes Habitant : bonus de piste</a:t>
            </a:r>
            <a:endParaRPr b="0" lang="fr-FR" sz="900" strike="noStrike" u="none">
              <a:solidFill>
                <a:srgbClr val="000000"/>
              </a:solidFill>
              <a:uFillTx/>
              <a:latin typeface="Arial"/>
            </a:endParaRPr>
          </a:p>
          <a:p>
            <a:pPr marL="1080000">
              <a:lnSpc>
                <a:spcPct val="100000"/>
              </a:lnSpc>
              <a:spcBef>
                <a:spcPts val="283"/>
              </a:spcBef>
              <a:spcAft>
                <a:spcPts val="283"/>
              </a:spcAft>
            </a:pPr>
            <a:r>
              <a:rPr b="0" lang="fr-FR" sz="900" strike="noStrike" u="none">
                <a:solidFill>
                  <a:srgbClr val="000000"/>
                </a:solidFill>
                <a:uFillTx/>
                <a:latin typeface="Arial"/>
                <a:ea typeface="Microsoft YaHei"/>
              </a:rPr>
              <a:t>Les quinzième et vingtième habitants de chacune des 3 pistes Habitant sont associés à un bonus.</a:t>
            </a:r>
            <a:endParaRPr b="0" lang="fr-FR" sz="900" strike="noStrike" u="none">
              <a:solidFill>
                <a:srgbClr val="000000"/>
              </a:solidFill>
              <a:uFillTx/>
              <a:latin typeface="Arial"/>
              <a:ea typeface="Microsoft YaHei"/>
            </a:endParaRPr>
          </a:p>
          <a:p>
            <a:pPr>
              <a:lnSpc>
                <a:spcPct val="100000"/>
              </a:lnSpc>
              <a:spcBef>
                <a:spcPts val="283"/>
              </a:spcBef>
              <a:spcAft>
                <a:spcPts val="283"/>
              </a:spcAft>
            </a:pPr>
            <a:r>
              <a:rPr b="0" lang="fr-FR" sz="900" strike="noStrike" u="none">
                <a:solidFill>
                  <a:srgbClr val="000000"/>
                </a:solidFill>
                <a:uFillTx/>
                <a:latin typeface="Arial"/>
                <a:ea typeface="Microsoft YaHei"/>
              </a:rPr>
              <a:t>Si vous encerclez le quinzième habitant de l'une des pistes, construisez immédiatement l'un des deux éléments de prestige représentés (Pôle administratif, Résidence étudiante ou Laboratoire de recherche). Dessinez le élément correspondant à votre choix en appliquant les règles habituelles de cette action.</a:t>
            </a:r>
            <a:endParaRPr b="0" lang="fr-FR" sz="900" strike="noStrike" u="none">
              <a:solidFill>
                <a:srgbClr val="000000"/>
              </a:solidFill>
              <a:uFillTx/>
              <a:latin typeface="Arial"/>
            </a:endParaRPr>
          </a:p>
          <a:p>
            <a:pPr>
              <a:lnSpc>
                <a:spcPct val="100000"/>
              </a:lnSpc>
              <a:spcBef>
                <a:spcPts val="283"/>
              </a:spcBef>
              <a:spcAft>
                <a:spcPts val="283"/>
              </a:spcAft>
            </a:pPr>
            <a:r>
              <a:rPr b="0" lang="fr-FR" sz="900" strike="noStrike" u="none">
                <a:solidFill>
                  <a:srgbClr val="000000"/>
                </a:solidFill>
                <a:uFillTx/>
                <a:latin typeface="Arial"/>
                <a:ea typeface="Microsoft YaHei"/>
              </a:rPr>
              <a:t>Si vous encerclez le vingtième habitant de l'une des pistes, gagnez immédiatement les 2 habitants représentés.</a:t>
            </a:r>
            <a:endParaRPr b="0" lang="fr-FR" sz="900" strike="noStrike" u="none">
              <a:solidFill>
                <a:srgbClr val="000000"/>
              </a:solidFill>
              <a:uFillTx/>
              <a:latin typeface="Arial"/>
            </a:endParaRPr>
          </a:p>
          <a:p>
            <a:pPr>
              <a:lnSpc>
                <a:spcPct val="100000"/>
              </a:lnSpc>
              <a:spcBef>
                <a:spcPts val="283"/>
              </a:spcBef>
              <a:spcAft>
                <a:spcPts val="283"/>
              </a:spcAft>
            </a:pPr>
            <a:r>
              <a:rPr b="1" lang="fr-FR" sz="900" strike="noStrike" u="none">
                <a:solidFill>
                  <a:srgbClr val="000000"/>
                </a:solidFill>
                <a:uFillTx/>
                <a:latin typeface="Arial"/>
                <a:ea typeface="Microsoft YaHei"/>
              </a:rPr>
              <a:t>Pistes Habitant : bonus de colonne</a:t>
            </a:r>
            <a:endParaRPr b="0" lang="fr-FR" sz="900" strike="noStrike" u="none">
              <a:solidFill>
                <a:srgbClr val="000000"/>
              </a:solidFill>
              <a:uFillTx/>
              <a:latin typeface="Arial"/>
            </a:endParaRPr>
          </a:p>
          <a:p>
            <a:pPr>
              <a:lnSpc>
                <a:spcPct val="100000"/>
              </a:lnSpc>
              <a:spcBef>
                <a:spcPts val="283"/>
              </a:spcBef>
              <a:spcAft>
                <a:spcPts val="283"/>
              </a:spcAft>
            </a:pPr>
            <a:r>
              <a:rPr b="0" lang="fr-FR" sz="900" strike="noStrike" u="none">
                <a:solidFill>
                  <a:srgbClr val="000000"/>
                </a:solidFill>
                <a:uFillTx/>
                <a:latin typeface="Arial"/>
                <a:ea typeface="Microsoft YaHei"/>
              </a:rPr>
              <a:t>Vous gagnez un bonus de colonne lorsque vous avez encerclé les 3 habitants des troisième, sixième et onzième colonnes.</a:t>
            </a:r>
            <a:endParaRPr b="0" lang="fr-FR" sz="900" strike="noStrike" u="none">
              <a:solidFill>
                <a:srgbClr val="000000"/>
              </a:solidFill>
              <a:uFillTx/>
              <a:latin typeface="Arial"/>
            </a:endParaRPr>
          </a:p>
          <a:p>
            <a:pPr marL="720000">
              <a:lnSpc>
                <a:spcPct val="100000"/>
              </a:lnSpc>
              <a:spcBef>
                <a:spcPts val="283"/>
              </a:spcBef>
              <a:spcAft>
                <a:spcPts val="283"/>
              </a:spcAft>
            </a:pPr>
            <a:r>
              <a:rPr b="0" lang="fr-FR" sz="900" strike="noStrike" u="none">
                <a:solidFill>
                  <a:srgbClr val="000000"/>
                </a:solidFill>
                <a:uFillTx/>
                <a:latin typeface="Arial"/>
                <a:ea typeface="Microsoft YaHei"/>
              </a:rPr>
              <a:t>Gagnez immédiatement 1 ressource de chaque type.</a:t>
            </a:r>
            <a:endParaRPr b="0" lang="fr-FR" sz="900" strike="noStrike" u="none">
              <a:solidFill>
                <a:srgbClr val="000000"/>
              </a:solidFill>
              <a:uFillTx/>
              <a:latin typeface="Arial"/>
              <a:ea typeface="Microsoft YaHei"/>
            </a:endParaRPr>
          </a:p>
          <a:p>
            <a:pPr marL="720000">
              <a:lnSpc>
                <a:spcPct val="100000"/>
              </a:lnSpc>
              <a:spcBef>
                <a:spcPts val="283"/>
              </a:spcBef>
              <a:spcAft>
                <a:spcPts val="283"/>
              </a:spcAft>
            </a:pPr>
            <a:endParaRPr b="0" lang="fr-FR" sz="900" strike="noStrike" u="none">
              <a:solidFill>
                <a:srgbClr val="000000"/>
              </a:solidFill>
              <a:uFillTx/>
              <a:latin typeface="Arial"/>
              <a:ea typeface="Microsoft YaHei"/>
            </a:endParaRPr>
          </a:p>
          <a:p>
            <a:pPr marL="720000">
              <a:lnSpc>
                <a:spcPct val="100000"/>
              </a:lnSpc>
              <a:spcBef>
                <a:spcPts val="283"/>
              </a:spcBef>
              <a:spcAft>
                <a:spcPts val="283"/>
              </a:spcAft>
            </a:pPr>
            <a:endParaRPr b="0" lang="fr-FR" sz="900" strike="noStrike" u="none">
              <a:solidFill>
                <a:srgbClr val="000000"/>
              </a:solidFill>
              <a:uFillTx/>
              <a:latin typeface="Arial"/>
              <a:ea typeface="Microsoft YaHei"/>
            </a:endParaRPr>
          </a:p>
          <a:p>
            <a:pPr marL="1080000">
              <a:lnSpc>
                <a:spcPct val="100000"/>
              </a:lnSpc>
              <a:spcBef>
                <a:spcPts val="283"/>
              </a:spcBef>
              <a:spcAft>
                <a:spcPts val="283"/>
              </a:spcAft>
            </a:pPr>
            <a:r>
              <a:rPr b="0" lang="fr-FR" sz="900" strike="noStrike" u="none">
                <a:solidFill>
                  <a:srgbClr val="000000"/>
                </a:solidFill>
                <a:uFillTx/>
                <a:latin typeface="Arial"/>
                <a:ea typeface="Microsoft YaHei"/>
              </a:rPr>
              <a:t>Gagnez immédiatement la construction du élément de fonction de votre choix. Dessinez ce élément dans la colonne de votre choix en appliquant les règles habituelles de cette action.</a:t>
            </a:r>
            <a:endParaRPr b="0" lang="fr-FR" sz="900" strike="noStrike" u="none">
              <a:solidFill>
                <a:srgbClr val="000000"/>
              </a:solidFill>
              <a:uFillTx/>
              <a:latin typeface="Arial"/>
              <a:ea typeface="Microsoft YaHei"/>
            </a:endParaRPr>
          </a:p>
        </p:txBody>
      </p:sp>
      <p:sp>
        <p:nvSpPr>
          <p:cNvPr id="379" name="Rectangle : avec coins arrondis en diagonale 13"/>
          <p:cNvSpPr/>
          <p:nvPr/>
        </p:nvSpPr>
        <p:spPr>
          <a:xfrm>
            <a:off x="406440" y="4453920"/>
            <a:ext cx="2942280" cy="720000"/>
          </a:xfrm>
          <a:prstGeom prst="round2DiagRect">
            <a:avLst>
              <a:gd name="adj1" fmla="val 16667"/>
              <a:gd name="adj2" fmla="val 18577"/>
            </a:avLst>
          </a:prstGeom>
          <a:solidFill>
            <a:schemeClr val="accent2"/>
          </a:solidFill>
          <a:ln>
            <a:solidFill>
              <a:srgbClr val="e97132">
                <a:lumMod val="75000"/>
              </a:srgbClr>
            </a:solid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r>
              <a:rPr b="1" lang="fr-FR" sz="900" strike="noStrike" u="none">
                <a:solidFill>
                  <a:schemeClr val="lt1"/>
                </a:solidFill>
                <a:uFillTx/>
                <a:latin typeface="Aptos"/>
              </a:rPr>
              <a:t>Si un joueur a barré un élément de prestige ou de fonction suite à un événement, il ne peut plus le construire ni, le cas échéant, gagner un bonus de liaison qui en dépend.</a:t>
            </a:r>
            <a:endParaRPr b="1" lang="fr-FR" sz="900" strike="noStrike" u="none">
              <a:solidFill>
                <a:schemeClr val="lt1"/>
              </a:solidFill>
              <a:uFillTx/>
              <a:latin typeface="Aptos"/>
            </a:endParaRPr>
          </a:p>
        </p:txBody>
      </p:sp>
      <p:pic>
        <p:nvPicPr>
          <p:cNvPr id="380" name="" descr=""/>
          <p:cNvPicPr/>
          <p:nvPr/>
        </p:nvPicPr>
        <p:blipFill>
          <a:blip r:embed="rId2"/>
          <a:stretch/>
        </p:blipFill>
        <p:spPr>
          <a:xfrm>
            <a:off x="423360" y="2237760"/>
            <a:ext cx="2867040" cy="195120"/>
          </a:xfrm>
          <a:prstGeom prst="rect">
            <a:avLst/>
          </a:prstGeom>
          <a:ln w="0">
            <a:noFill/>
          </a:ln>
        </p:spPr>
      </p:pic>
      <p:pic>
        <p:nvPicPr>
          <p:cNvPr id="381" name="" descr=""/>
          <p:cNvPicPr/>
          <p:nvPr/>
        </p:nvPicPr>
        <p:blipFill>
          <a:blip r:embed="rId3"/>
          <a:stretch/>
        </p:blipFill>
        <p:spPr>
          <a:xfrm>
            <a:off x="437040" y="2930040"/>
            <a:ext cx="2853360" cy="207360"/>
          </a:xfrm>
          <a:prstGeom prst="rect">
            <a:avLst/>
          </a:prstGeom>
          <a:ln w="0">
            <a:noFill/>
          </a:ln>
        </p:spPr>
      </p:pic>
      <p:pic>
        <p:nvPicPr>
          <p:cNvPr id="382" name="" descr=""/>
          <p:cNvPicPr/>
          <p:nvPr/>
        </p:nvPicPr>
        <p:blipFill>
          <a:blip r:embed="rId4"/>
          <a:stretch/>
        </p:blipFill>
        <p:spPr>
          <a:xfrm>
            <a:off x="423360" y="3733920"/>
            <a:ext cx="2873880" cy="226080"/>
          </a:xfrm>
          <a:prstGeom prst="rect">
            <a:avLst/>
          </a:prstGeom>
          <a:ln w="0">
            <a:noFill/>
          </a:ln>
        </p:spPr>
      </p:pic>
      <p:pic>
        <p:nvPicPr>
          <p:cNvPr id="383" name="" descr=""/>
          <p:cNvPicPr/>
          <p:nvPr/>
        </p:nvPicPr>
        <p:blipFill>
          <a:blip r:embed="rId5"/>
          <a:stretch/>
        </p:blipFill>
        <p:spPr>
          <a:xfrm>
            <a:off x="3893040" y="1133280"/>
            <a:ext cx="942120" cy="378000"/>
          </a:xfrm>
          <a:prstGeom prst="rect">
            <a:avLst/>
          </a:prstGeom>
          <a:ln w="0">
            <a:noFill/>
          </a:ln>
        </p:spPr>
      </p:pic>
      <p:pic>
        <p:nvPicPr>
          <p:cNvPr id="384" name="" descr=""/>
          <p:cNvPicPr/>
          <p:nvPr/>
        </p:nvPicPr>
        <p:blipFill>
          <a:blip r:embed="rId6"/>
          <a:stretch/>
        </p:blipFill>
        <p:spPr>
          <a:xfrm>
            <a:off x="3966840" y="3517920"/>
            <a:ext cx="383400" cy="648000"/>
          </a:xfrm>
          <a:prstGeom prst="rect">
            <a:avLst/>
          </a:prstGeom>
          <a:ln w="0">
            <a:noFill/>
          </a:ln>
        </p:spPr>
      </p:pic>
      <p:pic>
        <p:nvPicPr>
          <p:cNvPr id="385" name="" descr=""/>
          <p:cNvPicPr/>
          <p:nvPr/>
        </p:nvPicPr>
        <p:blipFill>
          <a:blip r:embed="rId7"/>
          <a:stretch/>
        </p:blipFill>
        <p:spPr>
          <a:xfrm>
            <a:off x="3847680" y="4384800"/>
            <a:ext cx="1069920" cy="588240"/>
          </a:xfrm>
          <a:prstGeom prst="rect">
            <a:avLst/>
          </a:prstGeom>
          <a:ln w="0">
            <a:noFill/>
          </a:ln>
        </p:spPr>
      </p:pic>
    </p:spTree>
  </p:cSld>
  <mc:AlternateContent>
    <mc:Choice Requires="p14">
      <p:transition spd="slow" p14:dur="2000"/>
    </mc:Choice>
    <mc:Fallback>
      <p:transition spd="slow"/>
    </mc:Fallback>
  </mc:AlternateContent>
</p:sld>
</file>

<file path=ppt/theme/theme1.xml><?xml version="1.0" encoding="utf-8"?>
<a:theme xmlns:a="http://schemas.openxmlformats.org/drawingml/2006/main" xmlns:r="http://schemas.openxmlformats.org/officeDocument/2006/relationships" name="Thème Office">
  <a:themeElements>
    <a:clrScheme name="Thème 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Thème Office">
      <a:majorFont>
        <a:latin typeface="Aptos Display" panose="02110004020202020204" pitchFamily="0" charset="1"/>
        <a:ea typeface=""/>
        <a:cs typeface=""/>
      </a:majorFont>
      <a:minorFont>
        <a:latin typeface="Aptos" panose="0211000402020202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12700" cap="flat" cmpd="sng" algn="ctr">
          <a:prstDash val="solid"/>
          <a:miter lim="800000"/>
        </a:ln>
        <a:ln w="19050" cap="flat" cmpd="sng" algn="ctr">
          <a:prstDash val="solid"/>
          <a:miter lim="800000"/>
        </a:ln>
        <a:ln w="2540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10.xml><?xml version="1.0" encoding="utf-8"?>
<a:theme xmlns:a="http://schemas.openxmlformats.org/drawingml/2006/main" xmlns:r="http://schemas.openxmlformats.org/officeDocument/2006/relationships" name="Thème Office">
  <a:themeElements>
    <a:clrScheme name="Thème 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Thème Office">
      <a:majorFont>
        <a:latin typeface="Aptos Display" panose="02110004020202020204" pitchFamily="0" charset="1"/>
        <a:ea typeface=""/>
        <a:cs typeface=""/>
      </a:majorFont>
      <a:minorFont>
        <a:latin typeface="Aptos" panose="0211000402020202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12700" cap="flat" cmpd="sng" algn="ctr">
          <a:prstDash val="solid"/>
          <a:miter lim="800000"/>
        </a:ln>
        <a:ln w="19050" cap="flat" cmpd="sng" algn="ctr">
          <a:prstDash val="solid"/>
          <a:miter lim="800000"/>
        </a:ln>
        <a:ln w="2540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11.xml><?xml version="1.0" encoding="utf-8"?>
<a:theme xmlns:a="http://schemas.openxmlformats.org/drawingml/2006/main" xmlns:r="http://schemas.openxmlformats.org/officeDocument/2006/relationships" name="Thème Office">
  <a:themeElements>
    <a:clrScheme name="Thème 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Thème Office">
      <a:majorFont>
        <a:latin typeface="Aptos Display" panose="02110004020202020204" pitchFamily="0" charset="1"/>
        <a:ea typeface=""/>
        <a:cs typeface=""/>
      </a:majorFont>
      <a:minorFont>
        <a:latin typeface="Aptos" panose="0211000402020202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12700" cap="flat" cmpd="sng" algn="ctr">
          <a:prstDash val="solid"/>
          <a:miter lim="800000"/>
        </a:ln>
        <a:ln w="19050" cap="flat" cmpd="sng" algn="ctr">
          <a:prstDash val="solid"/>
          <a:miter lim="800000"/>
        </a:ln>
        <a:ln w="2540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12.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2.xml><?xml version="1.0" encoding="utf-8"?>
<a:theme xmlns:a="http://schemas.openxmlformats.org/drawingml/2006/main" xmlns:r="http://schemas.openxmlformats.org/officeDocument/2006/relationships" name="Thème Office">
  <a:themeElements>
    <a:clrScheme name="Thème 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Thème Office">
      <a:majorFont>
        <a:latin typeface="Aptos Display" panose="02110004020202020204" pitchFamily="0" charset="1"/>
        <a:ea typeface=""/>
        <a:cs typeface=""/>
      </a:majorFont>
      <a:minorFont>
        <a:latin typeface="Aptos" panose="0211000402020202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12700" cap="flat" cmpd="sng" algn="ctr">
          <a:prstDash val="solid"/>
          <a:miter lim="800000"/>
        </a:ln>
        <a:ln w="19050" cap="flat" cmpd="sng" algn="ctr">
          <a:prstDash val="solid"/>
          <a:miter lim="800000"/>
        </a:ln>
        <a:ln w="2540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3.xml><?xml version="1.0" encoding="utf-8"?>
<a:theme xmlns:a="http://schemas.openxmlformats.org/drawingml/2006/main" xmlns:r="http://schemas.openxmlformats.org/officeDocument/2006/relationships" name="Thème Office">
  <a:themeElements>
    <a:clrScheme name="Thème 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Thème Office">
      <a:majorFont>
        <a:latin typeface="Aptos Display" panose="02110004020202020204" pitchFamily="0" charset="1"/>
        <a:ea typeface=""/>
        <a:cs typeface=""/>
      </a:majorFont>
      <a:minorFont>
        <a:latin typeface="Aptos" panose="0211000402020202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12700" cap="flat" cmpd="sng" algn="ctr">
          <a:prstDash val="solid"/>
          <a:miter lim="800000"/>
        </a:ln>
        <a:ln w="19050" cap="flat" cmpd="sng" algn="ctr">
          <a:prstDash val="solid"/>
          <a:miter lim="800000"/>
        </a:ln>
        <a:ln w="2540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4.xml><?xml version="1.0" encoding="utf-8"?>
<a:theme xmlns:a="http://schemas.openxmlformats.org/drawingml/2006/main" xmlns:r="http://schemas.openxmlformats.org/officeDocument/2006/relationships" name="Thème Office">
  <a:themeElements>
    <a:clrScheme name="Thème 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Thème Office">
      <a:majorFont>
        <a:latin typeface="Aptos Display" panose="02110004020202020204" pitchFamily="0" charset="1"/>
        <a:ea typeface=""/>
        <a:cs typeface=""/>
      </a:majorFont>
      <a:minorFont>
        <a:latin typeface="Aptos" panose="0211000402020202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12700" cap="flat" cmpd="sng" algn="ctr">
          <a:prstDash val="solid"/>
          <a:miter lim="800000"/>
        </a:ln>
        <a:ln w="19050" cap="flat" cmpd="sng" algn="ctr">
          <a:prstDash val="solid"/>
          <a:miter lim="800000"/>
        </a:ln>
        <a:ln w="2540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5.xml><?xml version="1.0" encoding="utf-8"?>
<a:theme xmlns:a="http://schemas.openxmlformats.org/drawingml/2006/main" xmlns:r="http://schemas.openxmlformats.org/officeDocument/2006/relationships" name="Thème Office">
  <a:themeElements>
    <a:clrScheme name="Thème 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Thème Office">
      <a:majorFont>
        <a:latin typeface="Aptos Display" panose="02110004020202020204" pitchFamily="0" charset="1"/>
        <a:ea typeface=""/>
        <a:cs typeface=""/>
      </a:majorFont>
      <a:minorFont>
        <a:latin typeface="Aptos" panose="0211000402020202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12700" cap="flat" cmpd="sng" algn="ctr">
          <a:prstDash val="solid"/>
          <a:miter lim="800000"/>
        </a:ln>
        <a:ln w="19050" cap="flat" cmpd="sng" algn="ctr">
          <a:prstDash val="solid"/>
          <a:miter lim="800000"/>
        </a:ln>
        <a:ln w="2540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6.xml><?xml version="1.0" encoding="utf-8"?>
<a:theme xmlns:a="http://schemas.openxmlformats.org/drawingml/2006/main" xmlns:r="http://schemas.openxmlformats.org/officeDocument/2006/relationships" name="Thème Office">
  <a:themeElements>
    <a:clrScheme name="Thème 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Thème Office">
      <a:majorFont>
        <a:latin typeface="Aptos Display" panose="02110004020202020204" pitchFamily="0" charset="1"/>
        <a:ea typeface=""/>
        <a:cs typeface=""/>
      </a:majorFont>
      <a:minorFont>
        <a:latin typeface="Aptos" panose="0211000402020202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12700" cap="flat" cmpd="sng" algn="ctr">
          <a:prstDash val="solid"/>
          <a:miter lim="800000"/>
        </a:ln>
        <a:ln w="19050" cap="flat" cmpd="sng" algn="ctr">
          <a:prstDash val="solid"/>
          <a:miter lim="800000"/>
        </a:ln>
        <a:ln w="2540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7.xml><?xml version="1.0" encoding="utf-8"?>
<a:theme xmlns:a="http://schemas.openxmlformats.org/drawingml/2006/main" xmlns:r="http://schemas.openxmlformats.org/officeDocument/2006/relationships" name="Thème Office">
  <a:themeElements>
    <a:clrScheme name="Thème 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Thème Office">
      <a:majorFont>
        <a:latin typeface="Aptos Display" panose="02110004020202020204" pitchFamily="0" charset="1"/>
        <a:ea typeface=""/>
        <a:cs typeface=""/>
      </a:majorFont>
      <a:minorFont>
        <a:latin typeface="Aptos" panose="0211000402020202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12700" cap="flat" cmpd="sng" algn="ctr">
          <a:prstDash val="solid"/>
          <a:miter lim="800000"/>
        </a:ln>
        <a:ln w="19050" cap="flat" cmpd="sng" algn="ctr">
          <a:prstDash val="solid"/>
          <a:miter lim="800000"/>
        </a:ln>
        <a:ln w="2540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8.xml><?xml version="1.0" encoding="utf-8"?>
<a:theme xmlns:a="http://schemas.openxmlformats.org/drawingml/2006/main" xmlns:r="http://schemas.openxmlformats.org/officeDocument/2006/relationships" name="Thème Office">
  <a:themeElements>
    <a:clrScheme name="Thème 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Thème Office">
      <a:majorFont>
        <a:latin typeface="Aptos Display" panose="02110004020202020204" pitchFamily="0" charset="1"/>
        <a:ea typeface=""/>
        <a:cs typeface=""/>
      </a:majorFont>
      <a:minorFont>
        <a:latin typeface="Aptos" panose="0211000402020202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12700" cap="flat" cmpd="sng" algn="ctr">
          <a:prstDash val="solid"/>
          <a:miter lim="800000"/>
        </a:ln>
        <a:ln w="19050" cap="flat" cmpd="sng" algn="ctr">
          <a:prstDash val="solid"/>
          <a:miter lim="800000"/>
        </a:ln>
        <a:ln w="2540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9.xml><?xml version="1.0" encoding="utf-8"?>
<a:theme xmlns:a="http://schemas.openxmlformats.org/drawingml/2006/main" xmlns:r="http://schemas.openxmlformats.org/officeDocument/2006/relationships" name="Thème Office">
  <a:themeElements>
    <a:clrScheme name="Thème 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Thème Office">
      <a:majorFont>
        <a:latin typeface="Aptos Display" panose="02110004020202020204" pitchFamily="0" charset="1"/>
        <a:ea typeface=""/>
        <a:cs typeface=""/>
      </a:majorFont>
      <a:minorFont>
        <a:latin typeface="Aptos" panose="0211000402020202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12700" cap="flat" cmpd="sng" algn="ctr">
          <a:prstDash val="solid"/>
          <a:miter lim="800000"/>
        </a:ln>
        <a:ln w="19050" cap="flat" cmpd="sng" algn="ctr">
          <a:prstDash val="solid"/>
          <a:miter lim="800000"/>
        </a:ln>
        <a:ln w="2540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docProps/app.xml><?xml version="1.0" encoding="utf-8"?>
<Properties xmlns="http://schemas.openxmlformats.org/officeDocument/2006/extended-properties" xmlns:vt="http://schemas.openxmlformats.org/officeDocument/2006/docPropsVTypes">
  <Template>Office Theme</Template>
  <TotalTime>1438</TotalTime>
  <Application>LibreOffice/24.8.3.2$Windows_X86_64 LibreOffice_project/48a6bac9e7e268aeb4c3483fcf825c94556d9f92</Application>
  <AppVersion>15.0000</AppVersion>
  <Words>677</Words>
  <Paragraphs>77</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2024-12-04T21:09:46Z</dcterms:created>
  <dc:creator>Alexis Correard</dc:creator>
  <dc:description/>
  <dc:language>fr-FR</dc:language>
  <cp:lastModifiedBy/>
  <dcterms:modified xsi:type="dcterms:W3CDTF">2024-12-22T22:50:22Z</dcterms:modified>
  <cp:revision>54</cp:revision>
  <dc:subject/>
  <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otes">
    <vt:i4>1</vt:i4>
  </property>
  <property fmtid="{D5CDD505-2E9C-101B-9397-08002B2CF9AE}" pid="3" name="PresentationFormat">
    <vt:lpwstr>Personnalisé</vt:lpwstr>
  </property>
  <property fmtid="{D5CDD505-2E9C-101B-9397-08002B2CF9AE}" pid="4" name="Slides">
    <vt:i4>11</vt:i4>
  </property>
</Properties>
</file>